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2" r:id="rId5"/>
    <p:sldId id="347" r:id="rId6"/>
    <p:sldId id="291" r:id="rId7"/>
    <p:sldId id="292" r:id="rId8"/>
    <p:sldId id="293" r:id="rId9"/>
    <p:sldId id="260" r:id="rId10"/>
    <p:sldId id="305" r:id="rId11"/>
    <p:sldId id="309" r:id="rId12"/>
    <p:sldId id="324" r:id="rId13"/>
    <p:sldId id="307" r:id="rId14"/>
    <p:sldId id="311" r:id="rId15"/>
    <p:sldId id="341" r:id="rId16"/>
    <p:sldId id="313" r:id="rId17"/>
    <p:sldId id="316" r:id="rId18"/>
    <p:sldId id="317" r:id="rId19"/>
    <p:sldId id="343" r:id="rId20"/>
    <p:sldId id="323" r:id="rId21"/>
    <p:sldId id="262" r:id="rId22"/>
    <p:sldId id="345" r:id="rId23"/>
    <p:sldId id="264" r:id="rId24"/>
    <p:sldId id="348" r:id="rId25"/>
    <p:sldId id="349" r:id="rId26"/>
    <p:sldId id="350" r:id="rId27"/>
    <p:sldId id="353" r:id="rId28"/>
    <p:sldId id="352" r:id="rId29"/>
    <p:sldId id="354" r:id="rId30"/>
    <p:sldId id="351" r:id="rId31"/>
    <p:sldId id="355" r:id="rId32"/>
    <p:sldId id="356" r:id="rId33"/>
    <p:sldId id="272" r:id="rId34"/>
    <p:sldId id="357" r:id="rId35"/>
    <p:sldId id="360" r:id="rId36"/>
    <p:sldId id="359" r:id="rId37"/>
    <p:sldId id="362" r:id="rId38"/>
    <p:sldId id="358" r:id="rId39"/>
    <p:sldId id="363" r:id="rId40"/>
    <p:sldId id="361" r:id="rId41"/>
    <p:sldId id="365" r:id="rId42"/>
    <p:sldId id="364" r:id="rId43"/>
    <p:sldId id="366" r:id="rId44"/>
    <p:sldId id="367" r:id="rId45"/>
    <p:sldId id="3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58836-1DD1-4EE7-BD78-A064E72E60DC}" type="doc">
      <dgm:prSet loTypeId="urn:microsoft.com/office/officeart/2005/8/layout/hProcess4" loCatId="process" qsTypeId="urn:microsoft.com/office/officeart/2005/8/quickstyle/simple1" qsCatId="simple" csTypeId="urn:microsoft.com/office/officeart/2005/8/colors/colorful1" csCatId="colorful" phldr="1"/>
      <dgm:spPr/>
      <dgm:t>
        <a:bodyPr/>
        <a:lstStyle/>
        <a:p>
          <a:endParaRPr lang="en-IN"/>
        </a:p>
      </dgm:t>
    </dgm:pt>
    <dgm:pt modelId="{20352F1E-72AF-4407-84FC-29F1DF74270C}">
      <dgm:prSet/>
      <dgm:spPr/>
      <dgm:t>
        <a:bodyPr/>
        <a:lstStyle/>
        <a:p>
          <a:r>
            <a:rPr lang="en-IN" dirty="0"/>
            <a:t>What are Relationships?</a:t>
          </a:r>
        </a:p>
      </dgm:t>
    </dgm:pt>
    <dgm:pt modelId="{542EC3FD-7D60-4882-AC39-A629EDC35B3A}" type="parTrans" cxnId="{6984D5D8-8333-4957-AFBB-E60F3B4B2B09}">
      <dgm:prSet/>
      <dgm:spPr/>
      <dgm:t>
        <a:bodyPr/>
        <a:lstStyle/>
        <a:p>
          <a:endParaRPr lang="en-IN"/>
        </a:p>
      </dgm:t>
    </dgm:pt>
    <dgm:pt modelId="{1A74D68A-4E5B-480D-AA11-37D55F4A5AAC}" type="sibTrans" cxnId="{6984D5D8-8333-4957-AFBB-E60F3B4B2B09}">
      <dgm:prSet/>
      <dgm:spPr/>
      <dgm:t>
        <a:bodyPr/>
        <a:lstStyle/>
        <a:p>
          <a:endParaRPr lang="en-IN"/>
        </a:p>
      </dgm:t>
    </dgm:pt>
    <dgm:pt modelId="{C0E04F46-6DD5-41B9-BBA5-960A9F9C3522}">
      <dgm:prSet/>
      <dgm:spPr/>
      <dgm:t>
        <a:bodyPr/>
        <a:lstStyle/>
        <a:p>
          <a:r>
            <a:rPr lang="en-IN"/>
            <a:t>Cardinality</a:t>
          </a:r>
        </a:p>
      </dgm:t>
    </dgm:pt>
    <dgm:pt modelId="{19EDA4F6-FADF-4678-8EDD-2FC2D0FACB16}" type="parTrans" cxnId="{D3E53D3D-438D-42D3-97AB-20DF414BB018}">
      <dgm:prSet/>
      <dgm:spPr/>
      <dgm:t>
        <a:bodyPr/>
        <a:lstStyle/>
        <a:p>
          <a:endParaRPr lang="en-IN"/>
        </a:p>
      </dgm:t>
    </dgm:pt>
    <dgm:pt modelId="{F6C77B0C-A014-4123-BDA0-901EEF2AD092}" type="sibTrans" cxnId="{D3E53D3D-438D-42D3-97AB-20DF414BB018}">
      <dgm:prSet/>
      <dgm:spPr/>
      <dgm:t>
        <a:bodyPr/>
        <a:lstStyle/>
        <a:p>
          <a:endParaRPr lang="en-IN"/>
        </a:p>
      </dgm:t>
    </dgm:pt>
    <dgm:pt modelId="{CBB474DC-2625-4061-AAFC-7CE46A97A1F6}">
      <dgm:prSet/>
      <dgm:spPr/>
      <dgm:t>
        <a:bodyPr/>
        <a:lstStyle/>
        <a:p>
          <a:r>
            <a:rPr lang="en-IN"/>
            <a:t>What is DAX?</a:t>
          </a:r>
        </a:p>
      </dgm:t>
    </dgm:pt>
    <dgm:pt modelId="{9607279B-B190-41DB-AD7E-644A38B41D4D}" type="parTrans" cxnId="{DD102FA3-DD89-437E-8513-E1F44E9CB660}">
      <dgm:prSet/>
      <dgm:spPr/>
      <dgm:t>
        <a:bodyPr/>
        <a:lstStyle/>
        <a:p>
          <a:endParaRPr lang="en-IN"/>
        </a:p>
      </dgm:t>
    </dgm:pt>
    <dgm:pt modelId="{8D66BAB7-44BF-4D8F-9270-B3F0122D6E63}" type="sibTrans" cxnId="{DD102FA3-DD89-437E-8513-E1F44E9CB660}">
      <dgm:prSet/>
      <dgm:spPr/>
      <dgm:t>
        <a:bodyPr/>
        <a:lstStyle/>
        <a:p>
          <a:endParaRPr lang="en-IN"/>
        </a:p>
      </dgm:t>
    </dgm:pt>
    <dgm:pt modelId="{3607980B-9551-45E1-88A8-315D26C3A89C}">
      <dgm:prSet/>
      <dgm:spPr/>
      <dgm:t>
        <a:bodyPr/>
        <a:lstStyle/>
        <a:p>
          <a:r>
            <a:rPr lang="en-IN"/>
            <a:t>Creating Relationships</a:t>
          </a:r>
        </a:p>
      </dgm:t>
    </dgm:pt>
    <dgm:pt modelId="{D219D767-0919-4723-BC78-8256A2D4B28F}" type="parTrans" cxnId="{36BBFD0C-54CD-44EA-AF9D-8DE8E7292F2E}">
      <dgm:prSet/>
      <dgm:spPr/>
      <dgm:t>
        <a:bodyPr/>
        <a:lstStyle/>
        <a:p>
          <a:endParaRPr lang="en-IN"/>
        </a:p>
      </dgm:t>
    </dgm:pt>
    <dgm:pt modelId="{5DDE2FDA-9C82-40CD-B7EE-DB5F67F748BF}" type="sibTrans" cxnId="{36BBFD0C-54CD-44EA-AF9D-8DE8E7292F2E}">
      <dgm:prSet/>
      <dgm:spPr/>
      <dgm:t>
        <a:bodyPr/>
        <a:lstStyle/>
        <a:p>
          <a:endParaRPr lang="en-IN"/>
        </a:p>
      </dgm:t>
    </dgm:pt>
    <dgm:pt modelId="{5AE81214-441A-41C6-BB53-2FD9E28A65F7}">
      <dgm:prSet/>
      <dgm:spPr/>
      <dgm:t>
        <a:bodyPr/>
        <a:lstStyle/>
        <a:p>
          <a:r>
            <a:rPr lang="en-IN"/>
            <a:t>Cross Filter Direction</a:t>
          </a:r>
        </a:p>
      </dgm:t>
    </dgm:pt>
    <dgm:pt modelId="{DA77312B-6371-494E-995E-DDD88AA755AD}" type="parTrans" cxnId="{47D3CCFC-0E5F-4C66-8CF4-8CC1086EDD5D}">
      <dgm:prSet/>
      <dgm:spPr/>
      <dgm:t>
        <a:bodyPr/>
        <a:lstStyle/>
        <a:p>
          <a:endParaRPr lang="en-IN"/>
        </a:p>
      </dgm:t>
    </dgm:pt>
    <dgm:pt modelId="{2504B3E6-D059-479A-B4D4-290FD67DB18B}" type="sibTrans" cxnId="{47D3CCFC-0E5F-4C66-8CF4-8CC1086EDD5D}">
      <dgm:prSet/>
      <dgm:spPr/>
      <dgm:t>
        <a:bodyPr/>
        <a:lstStyle/>
        <a:p>
          <a:endParaRPr lang="en-IN"/>
        </a:p>
      </dgm:t>
    </dgm:pt>
    <dgm:pt modelId="{E4D4F68E-28C6-441E-AE77-2EF373C5D56E}">
      <dgm:prSet/>
      <dgm:spPr/>
      <dgm:t>
        <a:bodyPr/>
        <a:lstStyle/>
        <a:p>
          <a:r>
            <a:rPr lang="en-IN" dirty="0"/>
            <a:t>Why DAX?</a:t>
          </a:r>
        </a:p>
      </dgm:t>
    </dgm:pt>
    <dgm:pt modelId="{94EA0266-F6C2-4EC6-9AD3-C53491577269}" type="parTrans" cxnId="{3851D0EB-776E-4112-8B62-1D98CE8FAE06}">
      <dgm:prSet/>
      <dgm:spPr/>
      <dgm:t>
        <a:bodyPr/>
        <a:lstStyle/>
        <a:p>
          <a:endParaRPr lang="en-IN"/>
        </a:p>
      </dgm:t>
    </dgm:pt>
    <dgm:pt modelId="{B02654F7-65D0-4D78-AEA5-2E547BF8CD6E}" type="sibTrans" cxnId="{3851D0EB-776E-4112-8B62-1D98CE8FAE06}">
      <dgm:prSet/>
      <dgm:spPr/>
      <dgm:t>
        <a:bodyPr/>
        <a:lstStyle/>
        <a:p>
          <a:endParaRPr lang="en-IN"/>
        </a:p>
      </dgm:t>
    </dgm:pt>
    <dgm:pt modelId="{8750C2E9-9D01-4A00-9C94-2B836188DD43}">
      <dgm:prSet/>
      <dgm:spPr/>
      <dgm:t>
        <a:bodyPr/>
        <a:lstStyle/>
        <a:p>
          <a:r>
            <a:rPr lang="en-IN" dirty="0"/>
            <a:t>DAX Syntax</a:t>
          </a:r>
        </a:p>
      </dgm:t>
    </dgm:pt>
    <dgm:pt modelId="{9603B535-3DAC-45DB-B13F-565412718943}" type="parTrans" cxnId="{A18E9813-710F-472D-A6E4-65CE5B46F72B}">
      <dgm:prSet/>
      <dgm:spPr/>
      <dgm:t>
        <a:bodyPr/>
        <a:lstStyle/>
        <a:p>
          <a:endParaRPr lang="en-IN"/>
        </a:p>
      </dgm:t>
    </dgm:pt>
    <dgm:pt modelId="{FF76245A-62A3-46A9-89A8-F8941A6251A3}" type="sibTrans" cxnId="{A18E9813-710F-472D-A6E4-65CE5B46F72B}">
      <dgm:prSet/>
      <dgm:spPr/>
      <dgm:t>
        <a:bodyPr/>
        <a:lstStyle/>
        <a:p>
          <a:endParaRPr lang="en-IN"/>
        </a:p>
      </dgm:t>
    </dgm:pt>
    <dgm:pt modelId="{E64191FA-BB4F-490A-905B-22B2BCB2F0E4}">
      <dgm:prSet/>
      <dgm:spPr/>
      <dgm:t>
        <a:bodyPr/>
        <a:lstStyle/>
        <a:p>
          <a:r>
            <a:rPr lang="en-IN" dirty="0"/>
            <a:t>Context in DAX</a:t>
          </a:r>
        </a:p>
      </dgm:t>
    </dgm:pt>
    <dgm:pt modelId="{080D4BDD-A280-4206-B678-862614F71D96}" type="parTrans" cxnId="{AB9F0CE2-D560-4851-A8BB-1C5095C7EB7A}">
      <dgm:prSet/>
      <dgm:spPr/>
      <dgm:t>
        <a:bodyPr/>
        <a:lstStyle/>
        <a:p>
          <a:endParaRPr lang="en-IN"/>
        </a:p>
      </dgm:t>
    </dgm:pt>
    <dgm:pt modelId="{E1FEF317-ED31-4F34-A01F-24B4184A57C8}" type="sibTrans" cxnId="{AB9F0CE2-D560-4851-A8BB-1C5095C7EB7A}">
      <dgm:prSet/>
      <dgm:spPr/>
      <dgm:t>
        <a:bodyPr/>
        <a:lstStyle/>
        <a:p>
          <a:endParaRPr lang="en-IN"/>
        </a:p>
      </dgm:t>
    </dgm:pt>
    <dgm:pt modelId="{81406841-7AC4-4D8D-AA52-529AF512432E}">
      <dgm:prSet/>
      <dgm:spPr/>
      <dgm:t>
        <a:bodyPr/>
        <a:lstStyle/>
        <a:p>
          <a:r>
            <a:rPr lang="en-IN" dirty="0"/>
            <a:t>Calculated Tables</a:t>
          </a:r>
        </a:p>
      </dgm:t>
    </dgm:pt>
    <dgm:pt modelId="{3B2F0881-1BAE-4935-9C65-A19CCCC1F8DF}" type="parTrans" cxnId="{2FD95EE8-EB10-4494-A39C-887E6A585717}">
      <dgm:prSet/>
      <dgm:spPr/>
      <dgm:t>
        <a:bodyPr/>
        <a:lstStyle/>
        <a:p>
          <a:endParaRPr lang="en-IN"/>
        </a:p>
      </dgm:t>
    </dgm:pt>
    <dgm:pt modelId="{C3336855-39E7-4144-A28E-81D5CD2DF737}" type="sibTrans" cxnId="{2FD95EE8-EB10-4494-A39C-887E6A585717}">
      <dgm:prSet/>
      <dgm:spPr/>
      <dgm:t>
        <a:bodyPr/>
        <a:lstStyle/>
        <a:p>
          <a:endParaRPr lang="en-IN"/>
        </a:p>
      </dgm:t>
    </dgm:pt>
    <dgm:pt modelId="{9717B6B4-4F9F-4477-9491-F96CAD6A3246}">
      <dgm:prSet/>
      <dgm:spPr/>
      <dgm:t>
        <a:bodyPr/>
        <a:lstStyle/>
        <a:p>
          <a:r>
            <a:rPr lang="en-IN" dirty="0"/>
            <a:t>DAX Functions</a:t>
          </a:r>
        </a:p>
      </dgm:t>
    </dgm:pt>
    <dgm:pt modelId="{30DC981C-9B97-4BA1-87AE-4834000DBAA1}" type="parTrans" cxnId="{68DD3BFB-728B-468C-A16C-CEFF4CC5D560}">
      <dgm:prSet/>
      <dgm:spPr/>
      <dgm:t>
        <a:bodyPr/>
        <a:lstStyle/>
        <a:p>
          <a:endParaRPr lang="en-IN"/>
        </a:p>
      </dgm:t>
    </dgm:pt>
    <dgm:pt modelId="{DDA7AA4F-911D-44C2-BFCD-7D66F6D31E01}" type="sibTrans" cxnId="{68DD3BFB-728B-468C-A16C-CEFF4CC5D560}">
      <dgm:prSet/>
      <dgm:spPr/>
      <dgm:t>
        <a:bodyPr/>
        <a:lstStyle/>
        <a:p>
          <a:endParaRPr lang="en-IN"/>
        </a:p>
      </dgm:t>
    </dgm:pt>
    <dgm:pt modelId="{629C65F8-8B99-4628-8AB0-D76C95A24949}">
      <dgm:prSet/>
      <dgm:spPr/>
      <dgm:t>
        <a:bodyPr/>
        <a:lstStyle/>
        <a:p>
          <a:r>
            <a:rPr lang="en-IN" dirty="0"/>
            <a:t>Calculated Columns</a:t>
          </a:r>
        </a:p>
      </dgm:t>
    </dgm:pt>
    <dgm:pt modelId="{12364418-52FF-4CE8-9F8F-DA2195C5700E}" type="parTrans" cxnId="{06465834-BB59-4A2C-A6F4-DF978FFF99E7}">
      <dgm:prSet/>
      <dgm:spPr/>
      <dgm:t>
        <a:bodyPr/>
        <a:lstStyle/>
        <a:p>
          <a:endParaRPr lang="en-IN"/>
        </a:p>
      </dgm:t>
    </dgm:pt>
    <dgm:pt modelId="{6F28433E-BE68-4D31-8973-BD8DF3E992FF}" type="sibTrans" cxnId="{06465834-BB59-4A2C-A6F4-DF978FFF99E7}">
      <dgm:prSet/>
      <dgm:spPr/>
      <dgm:t>
        <a:bodyPr/>
        <a:lstStyle/>
        <a:p>
          <a:endParaRPr lang="en-IN"/>
        </a:p>
      </dgm:t>
    </dgm:pt>
    <dgm:pt modelId="{255F7A38-E3DB-4083-9FC9-4D6B5CE9BF17}">
      <dgm:prSet/>
      <dgm:spPr/>
      <dgm:t>
        <a:bodyPr/>
        <a:lstStyle/>
        <a:p>
          <a:r>
            <a:rPr lang="en-IN" dirty="0"/>
            <a:t>Measures</a:t>
          </a:r>
        </a:p>
      </dgm:t>
    </dgm:pt>
    <dgm:pt modelId="{65F1CCD0-4655-42B2-AE80-A30FC9ADB615}" type="parTrans" cxnId="{6E01B496-8D4B-46F8-8308-3657B3FB4D07}">
      <dgm:prSet/>
      <dgm:spPr/>
      <dgm:t>
        <a:bodyPr/>
        <a:lstStyle/>
        <a:p>
          <a:endParaRPr lang="en-IN"/>
        </a:p>
      </dgm:t>
    </dgm:pt>
    <dgm:pt modelId="{DE58E86E-DA52-4A4B-A32E-A92E0F6BC616}" type="sibTrans" cxnId="{6E01B496-8D4B-46F8-8308-3657B3FB4D07}">
      <dgm:prSet/>
      <dgm:spPr/>
      <dgm:t>
        <a:bodyPr/>
        <a:lstStyle/>
        <a:p>
          <a:endParaRPr lang="en-IN"/>
        </a:p>
      </dgm:t>
    </dgm:pt>
    <dgm:pt modelId="{08D7CE68-15DC-42DA-A814-DD8198F64410}" type="pres">
      <dgm:prSet presAssocID="{2FC58836-1DD1-4EE7-BD78-A064E72E60DC}" presName="Name0" presStyleCnt="0">
        <dgm:presLayoutVars>
          <dgm:dir/>
          <dgm:animLvl val="lvl"/>
          <dgm:resizeHandles val="exact"/>
        </dgm:presLayoutVars>
      </dgm:prSet>
      <dgm:spPr/>
    </dgm:pt>
    <dgm:pt modelId="{DA0C71DD-6368-433D-A854-EAB68D7AB223}" type="pres">
      <dgm:prSet presAssocID="{2FC58836-1DD1-4EE7-BD78-A064E72E60DC}" presName="tSp" presStyleCnt="0"/>
      <dgm:spPr/>
    </dgm:pt>
    <dgm:pt modelId="{8C48EA78-B187-4200-84BA-327CD85B43CE}" type="pres">
      <dgm:prSet presAssocID="{2FC58836-1DD1-4EE7-BD78-A064E72E60DC}" presName="bSp" presStyleCnt="0"/>
      <dgm:spPr/>
    </dgm:pt>
    <dgm:pt modelId="{030C9D51-1E9C-4083-B566-208C73BF3EBD}" type="pres">
      <dgm:prSet presAssocID="{2FC58836-1DD1-4EE7-BD78-A064E72E60DC}" presName="process" presStyleCnt="0"/>
      <dgm:spPr/>
    </dgm:pt>
    <dgm:pt modelId="{1E5223F2-2B0E-48E6-8057-055DA1340CC0}" type="pres">
      <dgm:prSet presAssocID="{20352F1E-72AF-4407-84FC-29F1DF74270C}" presName="composite1" presStyleCnt="0"/>
      <dgm:spPr/>
    </dgm:pt>
    <dgm:pt modelId="{E7F6EA93-E6FE-44AC-AAD3-3C25FA13293A}" type="pres">
      <dgm:prSet presAssocID="{20352F1E-72AF-4407-84FC-29F1DF74270C}" presName="dummyNode1" presStyleLbl="node1" presStyleIdx="0" presStyleCnt="12"/>
      <dgm:spPr/>
    </dgm:pt>
    <dgm:pt modelId="{72EC6D41-6384-4B9D-826A-3278D667F97E}" type="pres">
      <dgm:prSet presAssocID="{20352F1E-72AF-4407-84FC-29F1DF74270C}" presName="childNode1" presStyleLbl="bgAcc1" presStyleIdx="0" presStyleCnt="12">
        <dgm:presLayoutVars>
          <dgm:bulletEnabled val="1"/>
        </dgm:presLayoutVars>
      </dgm:prSet>
      <dgm:spPr/>
    </dgm:pt>
    <dgm:pt modelId="{89AAE1A2-21BB-4BF1-80D7-E7721CAFA5E8}" type="pres">
      <dgm:prSet presAssocID="{20352F1E-72AF-4407-84FC-29F1DF74270C}" presName="childNode1tx" presStyleLbl="bgAcc1" presStyleIdx="0" presStyleCnt="12">
        <dgm:presLayoutVars>
          <dgm:bulletEnabled val="1"/>
        </dgm:presLayoutVars>
      </dgm:prSet>
      <dgm:spPr/>
    </dgm:pt>
    <dgm:pt modelId="{067DD377-8795-427B-9888-389057D5CEDB}" type="pres">
      <dgm:prSet presAssocID="{20352F1E-72AF-4407-84FC-29F1DF74270C}" presName="parentNode1" presStyleLbl="node1" presStyleIdx="0" presStyleCnt="12">
        <dgm:presLayoutVars>
          <dgm:chMax val="1"/>
          <dgm:bulletEnabled val="1"/>
        </dgm:presLayoutVars>
      </dgm:prSet>
      <dgm:spPr/>
    </dgm:pt>
    <dgm:pt modelId="{77797BC3-7C56-4346-A24E-7A7C97007D68}" type="pres">
      <dgm:prSet presAssocID="{20352F1E-72AF-4407-84FC-29F1DF74270C}" presName="connSite1" presStyleCnt="0"/>
      <dgm:spPr/>
    </dgm:pt>
    <dgm:pt modelId="{64F4283B-39A8-4386-841C-516175CDCA1E}" type="pres">
      <dgm:prSet presAssocID="{1A74D68A-4E5B-480D-AA11-37D55F4A5AAC}" presName="Name9" presStyleLbl="sibTrans2D1" presStyleIdx="0" presStyleCnt="11"/>
      <dgm:spPr/>
    </dgm:pt>
    <dgm:pt modelId="{8BFCE0B1-73C9-487B-9456-8E8D0D9BD195}" type="pres">
      <dgm:prSet presAssocID="{C0E04F46-6DD5-41B9-BBA5-960A9F9C3522}" presName="composite2" presStyleCnt="0"/>
      <dgm:spPr/>
    </dgm:pt>
    <dgm:pt modelId="{8E9AAAAA-83AE-4FC5-B2C9-C9EEFEF32D89}" type="pres">
      <dgm:prSet presAssocID="{C0E04F46-6DD5-41B9-BBA5-960A9F9C3522}" presName="dummyNode2" presStyleLbl="node1" presStyleIdx="0" presStyleCnt="12"/>
      <dgm:spPr/>
    </dgm:pt>
    <dgm:pt modelId="{A6F9B214-3281-4C4E-BFDD-AA94D027C214}" type="pres">
      <dgm:prSet presAssocID="{C0E04F46-6DD5-41B9-BBA5-960A9F9C3522}" presName="childNode2" presStyleLbl="bgAcc1" presStyleIdx="1" presStyleCnt="12">
        <dgm:presLayoutVars>
          <dgm:bulletEnabled val="1"/>
        </dgm:presLayoutVars>
      </dgm:prSet>
      <dgm:spPr/>
    </dgm:pt>
    <dgm:pt modelId="{0D25F0E5-229D-40A3-B8F5-E61DD7AC41DD}" type="pres">
      <dgm:prSet presAssocID="{C0E04F46-6DD5-41B9-BBA5-960A9F9C3522}" presName="childNode2tx" presStyleLbl="bgAcc1" presStyleIdx="1" presStyleCnt="12">
        <dgm:presLayoutVars>
          <dgm:bulletEnabled val="1"/>
        </dgm:presLayoutVars>
      </dgm:prSet>
      <dgm:spPr/>
    </dgm:pt>
    <dgm:pt modelId="{ED91E12D-CAF5-4E10-B495-CF7D0599A85E}" type="pres">
      <dgm:prSet presAssocID="{C0E04F46-6DD5-41B9-BBA5-960A9F9C3522}" presName="parentNode2" presStyleLbl="node1" presStyleIdx="1" presStyleCnt="12">
        <dgm:presLayoutVars>
          <dgm:chMax val="0"/>
          <dgm:bulletEnabled val="1"/>
        </dgm:presLayoutVars>
      </dgm:prSet>
      <dgm:spPr/>
    </dgm:pt>
    <dgm:pt modelId="{BD37FCCE-906D-4380-90C7-F4B8837DF744}" type="pres">
      <dgm:prSet presAssocID="{C0E04F46-6DD5-41B9-BBA5-960A9F9C3522}" presName="connSite2" presStyleCnt="0"/>
      <dgm:spPr/>
    </dgm:pt>
    <dgm:pt modelId="{3DE0338B-62B2-4D32-BBF3-EAC45ED2C69A}" type="pres">
      <dgm:prSet presAssocID="{F6C77B0C-A014-4123-BDA0-901EEF2AD092}" presName="Name18" presStyleLbl="sibTrans2D1" presStyleIdx="1" presStyleCnt="11"/>
      <dgm:spPr/>
    </dgm:pt>
    <dgm:pt modelId="{84DBC98B-3EE7-41AF-B3D9-ED258F22A4DA}" type="pres">
      <dgm:prSet presAssocID="{CBB474DC-2625-4061-AAFC-7CE46A97A1F6}" presName="composite1" presStyleCnt="0"/>
      <dgm:spPr/>
    </dgm:pt>
    <dgm:pt modelId="{3F57EB9E-CD4D-4444-917D-718EC7DAFC56}" type="pres">
      <dgm:prSet presAssocID="{CBB474DC-2625-4061-AAFC-7CE46A97A1F6}" presName="dummyNode1" presStyleLbl="node1" presStyleIdx="1" presStyleCnt="12"/>
      <dgm:spPr/>
    </dgm:pt>
    <dgm:pt modelId="{FB084B68-CE39-4BE2-B2FB-C2A801078CD7}" type="pres">
      <dgm:prSet presAssocID="{CBB474DC-2625-4061-AAFC-7CE46A97A1F6}" presName="childNode1" presStyleLbl="bgAcc1" presStyleIdx="2" presStyleCnt="12">
        <dgm:presLayoutVars>
          <dgm:bulletEnabled val="1"/>
        </dgm:presLayoutVars>
      </dgm:prSet>
      <dgm:spPr/>
    </dgm:pt>
    <dgm:pt modelId="{F8909956-2843-47C9-86F5-01DA053ECE2B}" type="pres">
      <dgm:prSet presAssocID="{CBB474DC-2625-4061-AAFC-7CE46A97A1F6}" presName="childNode1tx" presStyleLbl="bgAcc1" presStyleIdx="2" presStyleCnt="12">
        <dgm:presLayoutVars>
          <dgm:bulletEnabled val="1"/>
        </dgm:presLayoutVars>
      </dgm:prSet>
      <dgm:spPr/>
    </dgm:pt>
    <dgm:pt modelId="{80A67E14-C971-4271-92D5-C91E53CC06A2}" type="pres">
      <dgm:prSet presAssocID="{CBB474DC-2625-4061-AAFC-7CE46A97A1F6}" presName="parentNode1" presStyleLbl="node1" presStyleIdx="2" presStyleCnt="12">
        <dgm:presLayoutVars>
          <dgm:chMax val="1"/>
          <dgm:bulletEnabled val="1"/>
        </dgm:presLayoutVars>
      </dgm:prSet>
      <dgm:spPr/>
    </dgm:pt>
    <dgm:pt modelId="{F943E1A3-FBA1-4C7E-B3C3-9A172E608935}" type="pres">
      <dgm:prSet presAssocID="{CBB474DC-2625-4061-AAFC-7CE46A97A1F6}" presName="connSite1" presStyleCnt="0"/>
      <dgm:spPr/>
    </dgm:pt>
    <dgm:pt modelId="{23890B61-5C77-4E5A-8354-96A7E82BD2EA}" type="pres">
      <dgm:prSet presAssocID="{8D66BAB7-44BF-4D8F-9270-B3F0122D6E63}" presName="Name9" presStyleLbl="sibTrans2D1" presStyleIdx="2" presStyleCnt="11"/>
      <dgm:spPr/>
    </dgm:pt>
    <dgm:pt modelId="{95AE9C72-28C6-4A0E-8518-D0A5A8C7A1AF}" type="pres">
      <dgm:prSet presAssocID="{3607980B-9551-45E1-88A8-315D26C3A89C}" presName="composite2" presStyleCnt="0"/>
      <dgm:spPr/>
    </dgm:pt>
    <dgm:pt modelId="{F01714B2-30C5-43C9-B52E-11E94129AFA9}" type="pres">
      <dgm:prSet presAssocID="{3607980B-9551-45E1-88A8-315D26C3A89C}" presName="dummyNode2" presStyleLbl="node1" presStyleIdx="2" presStyleCnt="12"/>
      <dgm:spPr/>
    </dgm:pt>
    <dgm:pt modelId="{B59B35BE-9805-489F-94B4-231D56E48B2A}" type="pres">
      <dgm:prSet presAssocID="{3607980B-9551-45E1-88A8-315D26C3A89C}" presName="childNode2" presStyleLbl="bgAcc1" presStyleIdx="3" presStyleCnt="12">
        <dgm:presLayoutVars>
          <dgm:bulletEnabled val="1"/>
        </dgm:presLayoutVars>
      </dgm:prSet>
      <dgm:spPr/>
    </dgm:pt>
    <dgm:pt modelId="{5613F3C7-DF36-456C-8C0A-FE294B4F12ED}" type="pres">
      <dgm:prSet presAssocID="{3607980B-9551-45E1-88A8-315D26C3A89C}" presName="childNode2tx" presStyleLbl="bgAcc1" presStyleIdx="3" presStyleCnt="12">
        <dgm:presLayoutVars>
          <dgm:bulletEnabled val="1"/>
        </dgm:presLayoutVars>
      </dgm:prSet>
      <dgm:spPr/>
    </dgm:pt>
    <dgm:pt modelId="{3D39EDFF-90EF-4179-A024-0F87EF9FBA15}" type="pres">
      <dgm:prSet presAssocID="{3607980B-9551-45E1-88A8-315D26C3A89C}" presName="parentNode2" presStyleLbl="node1" presStyleIdx="3" presStyleCnt="12">
        <dgm:presLayoutVars>
          <dgm:chMax val="0"/>
          <dgm:bulletEnabled val="1"/>
        </dgm:presLayoutVars>
      </dgm:prSet>
      <dgm:spPr/>
    </dgm:pt>
    <dgm:pt modelId="{3C7A6165-2B8E-43E0-8CA4-08FB9AFAD8CC}" type="pres">
      <dgm:prSet presAssocID="{3607980B-9551-45E1-88A8-315D26C3A89C}" presName="connSite2" presStyleCnt="0"/>
      <dgm:spPr/>
    </dgm:pt>
    <dgm:pt modelId="{36C8000B-1B79-4D24-BB8C-DABA5DD90487}" type="pres">
      <dgm:prSet presAssocID="{5DDE2FDA-9C82-40CD-B7EE-DB5F67F748BF}" presName="Name18" presStyleLbl="sibTrans2D1" presStyleIdx="3" presStyleCnt="11"/>
      <dgm:spPr/>
    </dgm:pt>
    <dgm:pt modelId="{7014EC56-5AF5-4850-9238-108639B930E3}" type="pres">
      <dgm:prSet presAssocID="{5AE81214-441A-41C6-BB53-2FD9E28A65F7}" presName="composite1" presStyleCnt="0"/>
      <dgm:spPr/>
    </dgm:pt>
    <dgm:pt modelId="{A46B4F82-D367-43FF-A93D-5A8E16469142}" type="pres">
      <dgm:prSet presAssocID="{5AE81214-441A-41C6-BB53-2FD9E28A65F7}" presName="dummyNode1" presStyleLbl="node1" presStyleIdx="3" presStyleCnt="12"/>
      <dgm:spPr/>
    </dgm:pt>
    <dgm:pt modelId="{C0601493-8C1C-48DF-9041-1ED9C8F50C34}" type="pres">
      <dgm:prSet presAssocID="{5AE81214-441A-41C6-BB53-2FD9E28A65F7}" presName="childNode1" presStyleLbl="bgAcc1" presStyleIdx="4" presStyleCnt="12">
        <dgm:presLayoutVars>
          <dgm:bulletEnabled val="1"/>
        </dgm:presLayoutVars>
      </dgm:prSet>
      <dgm:spPr/>
    </dgm:pt>
    <dgm:pt modelId="{9A3195D5-9BA6-485A-A4AA-C29E36972F8E}" type="pres">
      <dgm:prSet presAssocID="{5AE81214-441A-41C6-BB53-2FD9E28A65F7}" presName="childNode1tx" presStyleLbl="bgAcc1" presStyleIdx="4" presStyleCnt="12">
        <dgm:presLayoutVars>
          <dgm:bulletEnabled val="1"/>
        </dgm:presLayoutVars>
      </dgm:prSet>
      <dgm:spPr/>
    </dgm:pt>
    <dgm:pt modelId="{F9FAA6DA-0A87-41E0-B6A8-3323E87D33C0}" type="pres">
      <dgm:prSet presAssocID="{5AE81214-441A-41C6-BB53-2FD9E28A65F7}" presName="parentNode1" presStyleLbl="node1" presStyleIdx="4" presStyleCnt="12">
        <dgm:presLayoutVars>
          <dgm:chMax val="1"/>
          <dgm:bulletEnabled val="1"/>
        </dgm:presLayoutVars>
      </dgm:prSet>
      <dgm:spPr/>
    </dgm:pt>
    <dgm:pt modelId="{5B0E93AB-D5F9-4F36-9A7E-551B095FCCD4}" type="pres">
      <dgm:prSet presAssocID="{5AE81214-441A-41C6-BB53-2FD9E28A65F7}" presName="connSite1" presStyleCnt="0"/>
      <dgm:spPr/>
    </dgm:pt>
    <dgm:pt modelId="{38B76D3B-E0FB-4484-97EF-F254ABC8CE72}" type="pres">
      <dgm:prSet presAssocID="{2504B3E6-D059-479A-B4D4-290FD67DB18B}" presName="Name9" presStyleLbl="sibTrans2D1" presStyleIdx="4" presStyleCnt="11"/>
      <dgm:spPr/>
    </dgm:pt>
    <dgm:pt modelId="{8F608FA9-FEFA-4ABB-8CF3-A86F3E534D28}" type="pres">
      <dgm:prSet presAssocID="{E4D4F68E-28C6-441E-AE77-2EF373C5D56E}" presName="composite2" presStyleCnt="0"/>
      <dgm:spPr/>
    </dgm:pt>
    <dgm:pt modelId="{E18DFA5B-6E19-41C3-AFE2-E67A06A01679}" type="pres">
      <dgm:prSet presAssocID="{E4D4F68E-28C6-441E-AE77-2EF373C5D56E}" presName="dummyNode2" presStyleLbl="node1" presStyleIdx="4" presStyleCnt="12"/>
      <dgm:spPr/>
    </dgm:pt>
    <dgm:pt modelId="{DA6FD14C-7129-422D-B925-86D7A080ED7F}" type="pres">
      <dgm:prSet presAssocID="{E4D4F68E-28C6-441E-AE77-2EF373C5D56E}" presName="childNode2" presStyleLbl="bgAcc1" presStyleIdx="5" presStyleCnt="12">
        <dgm:presLayoutVars>
          <dgm:bulletEnabled val="1"/>
        </dgm:presLayoutVars>
      </dgm:prSet>
      <dgm:spPr/>
    </dgm:pt>
    <dgm:pt modelId="{65DE7E8C-BB99-4A4E-AE92-01C97321BDC4}" type="pres">
      <dgm:prSet presAssocID="{E4D4F68E-28C6-441E-AE77-2EF373C5D56E}" presName="childNode2tx" presStyleLbl="bgAcc1" presStyleIdx="5" presStyleCnt="12">
        <dgm:presLayoutVars>
          <dgm:bulletEnabled val="1"/>
        </dgm:presLayoutVars>
      </dgm:prSet>
      <dgm:spPr/>
    </dgm:pt>
    <dgm:pt modelId="{CEA7CB9E-820E-4D05-93F9-AD0B43A388D5}" type="pres">
      <dgm:prSet presAssocID="{E4D4F68E-28C6-441E-AE77-2EF373C5D56E}" presName="parentNode2" presStyleLbl="node1" presStyleIdx="5" presStyleCnt="12">
        <dgm:presLayoutVars>
          <dgm:chMax val="0"/>
          <dgm:bulletEnabled val="1"/>
        </dgm:presLayoutVars>
      </dgm:prSet>
      <dgm:spPr/>
    </dgm:pt>
    <dgm:pt modelId="{80C0A306-A697-4DCC-8EC0-A4F955AB8149}" type="pres">
      <dgm:prSet presAssocID="{E4D4F68E-28C6-441E-AE77-2EF373C5D56E}" presName="connSite2" presStyleCnt="0"/>
      <dgm:spPr/>
    </dgm:pt>
    <dgm:pt modelId="{AD52187A-E095-4051-8AE4-5B7775623401}" type="pres">
      <dgm:prSet presAssocID="{B02654F7-65D0-4D78-AEA5-2E547BF8CD6E}" presName="Name18" presStyleLbl="sibTrans2D1" presStyleIdx="5" presStyleCnt="11"/>
      <dgm:spPr/>
    </dgm:pt>
    <dgm:pt modelId="{D6491F28-9CB3-4389-B816-240C28131AF5}" type="pres">
      <dgm:prSet presAssocID="{8750C2E9-9D01-4A00-9C94-2B836188DD43}" presName="composite1" presStyleCnt="0"/>
      <dgm:spPr/>
    </dgm:pt>
    <dgm:pt modelId="{23E67A6E-86CA-4687-AB3C-A25E1D349EC7}" type="pres">
      <dgm:prSet presAssocID="{8750C2E9-9D01-4A00-9C94-2B836188DD43}" presName="dummyNode1" presStyleLbl="node1" presStyleIdx="5" presStyleCnt="12"/>
      <dgm:spPr/>
    </dgm:pt>
    <dgm:pt modelId="{47CCB33C-7F7F-4970-B0F9-407FCF91A223}" type="pres">
      <dgm:prSet presAssocID="{8750C2E9-9D01-4A00-9C94-2B836188DD43}" presName="childNode1" presStyleLbl="bgAcc1" presStyleIdx="6" presStyleCnt="12">
        <dgm:presLayoutVars>
          <dgm:bulletEnabled val="1"/>
        </dgm:presLayoutVars>
      </dgm:prSet>
      <dgm:spPr/>
    </dgm:pt>
    <dgm:pt modelId="{E4BCC8CF-08C6-44D4-94BC-B7120CC55E74}" type="pres">
      <dgm:prSet presAssocID="{8750C2E9-9D01-4A00-9C94-2B836188DD43}" presName="childNode1tx" presStyleLbl="bgAcc1" presStyleIdx="6" presStyleCnt="12">
        <dgm:presLayoutVars>
          <dgm:bulletEnabled val="1"/>
        </dgm:presLayoutVars>
      </dgm:prSet>
      <dgm:spPr/>
    </dgm:pt>
    <dgm:pt modelId="{BD7BF265-68BB-408F-9E24-6BCE8A94787A}" type="pres">
      <dgm:prSet presAssocID="{8750C2E9-9D01-4A00-9C94-2B836188DD43}" presName="parentNode1" presStyleLbl="node1" presStyleIdx="6" presStyleCnt="12">
        <dgm:presLayoutVars>
          <dgm:chMax val="1"/>
          <dgm:bulletEnabled val="1"/>
        </dgm:presLayoutVars>
      </dgm:prSet>
      <dgm:spPr/>
    </dgm:pt>
    <dgm:pt modelId="{D5000366-0B4D-4FA4-8902-3979E9FEF52F}" type="pres">
      <dgm:prSet presAssocID="{8750C2E9-9D01-4A00-9C94-2B836188DD43}" presName="connSite1" presStyleCnt="0"/>
      <dgm:spPr/>
    </dgm:pt>
    <dgm:pt modelId="{81A11CC1-0801-4DCE-B793-C854C30A3725}" type="pres">
      <dgm:prSet presAssocID="{FF76245A-62A3-46A9-89A8-F8941A6251A3}" presName="Name9" presStyleLbl="sibTrans2D1" presStyleIdx="6" presStyleCnt="11"/>
      <dgm:spPr/>
    </dgm:pt>
    <dgm:pt modelId="{BE1A5969-BB61-47D5-BAA6-338282739A9A}" type="pres">
      <dgm:prSet presAssocID="{E64191FA-BB4F-490A-905B-22B2BCB2F0E4}" presName="composite2" presStyleCnt="0"/>
      <dgm:spPr/>
    </dgm:pt>
    <dgm:pt modelId="{F2A8D63B-C542-4536-9097-C4E705ED080D}" type="pres">
      <dgm:prSet presAssocID="{E64191FA-BB4F-490A-905B-22B2BCB2F0E4}" presName="dummyNode2" presStyleLbl="node1" presStyleIdx="6" presStyleCnt="12"/>
      <dgm:spPr/>
    </dgm:pt>
    <dgm:pt modelId="{B565421B-FFDE-499F-8532-88944409D827}" type="pres">
      <dgm:prSet presAssocID="{E64191FA-BB4F-490A-905B-22B2BCB2F0E4}" presName="childNode2" presStyleLbl="bgAcc1" presStyleIdx="7" presStyleCnt="12">
        <dgm:presLayoutVars>
          <dgm:bulletEnabled val="1"/>
        </dgm:presLayoutVars>
      </dgm:prSet>
      <dgm:spPr/>
    </dgm:pt>
    <dgm:pt modelId="{1AA07E60-DAED-470F-A368-BFC2F4149A9C}" type="pres">
      <dgm:prSet presAssocID="{E64191FA-BB4F-490A-905B-22B2BCB2F0E4}" presName="childNode2tx" presStyleLbl="bgAcc1" presStyleIdx="7" presStyleCnt="12">
        <dgm:presLayoutVars>
          <dgm:bulletEnabled val="1"/>
        </dgm:presLayoutVars>
      </dgm:prSet>
      <dgm:spPr/>
    </dgm:pt>
    <dgm:pt modelId="{D3640522-48D7-495A-8615-D0930A9725E6}" type="pres">
      <dgm:prSet presAssocID="{E64191FA-BB4F-490A-905B-22B2BCB2F0E4}" presName="parentNode2" presStyleLbl="node1" presStyleIdx="7" presStyleCnt="12">
        <dgm:presLayoutVars>
          <dgm:chMax val="0"/>
          <dgm:bulletEnabled val="1"/>
        </dgm:presLayoutVars>
      </dgm:prSet>
      <dgm:spPr/>
    </dgm:pt>
    <dgm:pt modelId="{F0706670-96BC-4C8C-BA50-003BBAE31600}" type="pres">
      <dgm:prSet presAssocID="{E64191FA-BB4F-490A-905B-22B2BCB2F0E4}" presName="connSite2" presStyleCnt="0"/>
      <dgm:spPr/>
    </dgm:pt>
    <dgm:pt modelId="{101465B9-2AAD-45AA-95B5-2A101B7A05C6}" type="pres">
      <dgm:prSet presAssocID="{E1FEF317-ED31-4F34-A01F-24B4184A57C8}" presName="Name18" presStyleLbl="sibTrans2D1" presStyleIdx="7" presStyleCnt="11"/>
      <dgm:spPr/>
    </dgm:pt>
    <dgm:pt modelId="{769B01B8-0AF4-40EB-9A0F-D7715D1F65E8}" type="pres">
      <dgm:prSet presAssocID="{81406841-7AC4-4D8D-AA52-529AF512432E}" presName="composite1" presStyleCnt="0"/>
      <dgm:spPr/>
    </dgm:pt>
    <dgm:pt modelId="{83CD1851-2EC9-4A7F-967F-ED38BDD4CEC8}" type="pres">
      <dgm:prSet presAssocID="{81406841-7AC4-4D8D-AA52-529AF512432E}" presName="dummyNode1" presStyleLbl="node1" presStyleIdx="7" presStyleCnt="12"/>
      <dgm:spPr/>
    </dgm:pt>
    <dgm:pt modelId="{2FEB9374-4856-46B8-8046-6811661D6E49}" type="pres">
      <dgm:prSet presAssocID="{81406841-7AC4-4D8D-AA52-529AF512432E}" presName="childNode1" presStyleLbl="bgAcc1" presStyleIdx="8" presStyleCnt="12">
        <dgm:presLayoutVars>
          <dgm:bulletEnabled val="1"/>
        </dgm:presLayoutVars>
      </dgm:prSet>
      <dgm:spPr/>
    </dgm:pt>
    <dgm:pt modelId="{019FCA0B-E390-4C21-A518-A6FD07B0C2A9}" type="pres">
      <dgm:prSet presAssocID="{81406841-7AC4-4D8D-AA52-529AF512432E}" presName="childNode1tx" presStyleLbl="bgAcc1" presStyleIdx="8" presStyleCnt="12">
        <dgm:presLayoutVars>
          <dgm:bulletEnabled val="1"/>
        </dgm:presLayoutVars>
      </dgm:prSet>
      <dgm:spPr/>
    </dgm:pt>
    <dgm:pt modelId="{259BA237-B6A1-49DF-B342-B3D0CB81BEDF}" type="pres">
      <dgm:prSet presAssocID="{81406841-7AC4-4D8D-AA52-529AF512432E}" presName="parentNode1" presStyleLbl="node1" presStyleIdx="8" presStyleCnt="12">
        <dgm:presLayoutVars>
          <dgm:chMax val="1"/>
          <dgm:bulletEnabled val="1"/>
        </dgm:presLayoutVars>
      </dgm:prSet>
      <dgm:spPr/>
    </dgm:pt>
    <dgm:pt modelId="{10C9E370-044D-41E6-AFC6-03C2373E1C2B}" type="pres">
      <dgm:prSet presAssocID="{81406841-7AC4-4D8D-AA52-529AF512432E}" presName="connSite1" presStyleCnt="0"/>
      <dgm:spPr/>
    </dgm:pt>
    <dgm:pt modelId="{7D0AECB6-25B4-4665-ADB8-9CD770C2DFF6}" type="pres">
      <dgm:prSet presAssocID="{C3336855-39E7-4144-A28E-81D5CD2DF737}" presName="Name9" presStyleLbl="sibTrans2D1" presStyleIdx="8" presStyleCnt="11"/>
      <dgm:spPr/>
    </dgm:pt>
    <dgm:pt modelId="{4E0DB65F-405D-44B7-AD20-F06127D89EE3}" type="pres">
      <dgm:prSet presAssocID="{9717B6B4-4F9F-4477-9491-F96CAD6A3246}" presName="composite2" presStyleCnt="0"/>
      <dgm:spPr/>
    </dgm:pt>
    <dgm:pt modelId="{0E0B6A10-DB8F-4417-A254-D15DC8B9E847}" type="pres">
      <dgm:prSet presAssocID="{9717B6B4-4F9F-4477-9491-F96CAD6A3246}" presName="dummyNode2" presStyleLbl="node1" presStyleIdx="8" presStyleCnt="12"/>
      <dgm:spPr/>
    </dgm:pt>
    <dgm:pt modelId="{CB6BD5CC-F372-4570-B042-D47E6C318E71}" type="pres">
      <dgm:prSet presAssocID="{9717B6B4-4F9F-4477-9491-F96CAD6A3246}" presName="childNode2" presStyleLbl="bgAcc1" presStyleIdx="9" presStyleCnt="12">
        <dgm:presLayoutVars>
          <dgm:bulletEnabled val="1"/>
        </dgm:presLayoutVars>
      </dgm:prSet>
      <dgm:spPr/>
    </dgm:pt>
    <dgm:pt modelId="{BEC48336-08AF-4B2B-9390-6BC6BB795F44}" type="pres">
      <dgm:prSet presAssocID="{9717B6B4-4F9F-4477-9491-F96CAD6A3246}" presName="childNode2tx" presStyleLbl="bgAcc1" presStyleIdx="9" presStyleCnt="12">
        <dgm:presLayoutVars>
          <dgm:bulletEnabled val="1"/>
        </dgm:presLayoutVars>
      </dgm:prSet>
      <dgm:spPr/>
    </dgm:pt>
    <dgm:pt modelId="{CD57AD03-3AA6-4705-BA4A-DDFF560266A7}" type="pres">
      <dgm:prSet presAssocID="{9717B6B4-4F9F-4477-9491-F96CAD6A3246}" presName="parentNode2" presStyleLbl="node1" presStyleIdx="9" presStyleCnt="12">
        <dgm:presLayoutVars>
          <dgm:chMax val="0"/>
          <dgm:bulletEnabled val="1"/>
        </dgm:presLayoutVars>
      </dgm:prSet>
      <dgm:spPr/>
    </dgm:pt>
    <dgm:pt modelId="{9544F056-E31E-41DA-A0CE-E64AC7985C46}" type="pres">
      <dgm:prSet presAssocID="{9717B6B4-4F9F-4477-9491-F96CAD6A3246}" presName="connSite2" presStyleCnt="0"/>
      <dgm:spPr/>
    </dgm:pt>
    <dgm:pt modelId="{1C36A6D3-8F5C-455F-90E5-76426F2D73D9}" type="pres">
      <dgm:prSet presAssocID="{DDA7AA4F-911D-44C2-BFCD-7D66F6D31E01}" presName="Name18" presStyleLbl="sibTrans2D1" presStyleIdx="9" presStyleCnt="11"/>
      <dgm:spPr/>
    </dgm:pt>
    <dgm:pt modelId="{601376CB-7224-4C66-A678-E398799F4CCC}" type="pres">
      <dgm:prSet presAssocID="{629C65F8-8B99-4628-8AB0-D76C95A24949}" presName="composite1" presStyleCnt="0"/>
      <dgm:spPr/>
    </dgm:pt>
    <dgm:pt modelId="{365CE0EE-5F4D-4940-85D9-1BFF9366B9F6}" type="pres">
      <dgm:prSet presAssocID="{629C65F8-8B99-4628-8AB0-D76C95A24949}" presName="dummyNode1" presStyleLbl="node1" presStyleIdx="9" presStyleCnt="12"/>
      <dgm:spPr/>
    </dgm:pt>
    <dgm:pt modelId="{203BADF6-D30B-4786-BC3C-95A54B9B5426}" type="pres">
      <dgm:prSet presAssocID="{629C65F8-8B99-4628-8AB0-D76C95A24949}" presName="childNode1" presStyleLbl="bgAcc1" presStyleIdx="10" presStyleCnt="12">
        <dgm:presLayoutVars>
          <dgm:bulletEnabled val="1"/>
        </dgm:presLayoutVars>
      </dgm:prSet>
      <dgm:spPr/>
    </dgm:pt>
    <dgm:pt modelId="{E43D66EF-8098-404F-B0F7-560357599DE2}" type="pres">
      <dgm:prSet presAssocID="{629C65F8-8B99-4628-8AB0-D76C95A24949}" presName="childNode1tx" presStyleLbl="bgAcc1" presStyleIdx="10" presStyleCnt="12">
        <dgm:presLayoutVars>
          <dgm:bulletEnabled val="1"/>
        </dgm:presLayoutVars>
      </dgm:prSet>
      <dgm:spPr/>
    </dgm:pt>
    <dgm:pt modelId="{67B4547F-6F55-40F2-96F4-BD1A5274726E}" type="pres">
      <dgm:prSet presAssocID="{629C65F8-8B99-4628-8AB0-D76C95A24949}" presName="parentNode1" presStyleLbl="node1" presStyleIdx="10" presStyleCnt="12">
        <dgm:presLayoutVars>
          <dgm:chMax val="1"/>
          <dgm:bulletEnabled val="1"/>
        </dgm:presLayoutVars>
      </dgm:prSet>
      <dgm:spPr/>
    </dgm:pt>
    <dgm:pt modelId="{311C7AC9-BA2A-433A-9829-F23B703A9F31}" type="pres">
      <dgm:prSet presAssocID="{629C65F8-8B99-4628-8AB0-D76C95A24949}" presName="connSite1" presStyleCnt="0"/>
      <dgm:spPr/>
    </dgm:pt>
    <dgm:pt modelId="{DD2FFE1F-23B8-497E-8B87-E3654B7542D8}" type="pres">
      <dgm:prSet presAssocID="{6F28433E-BE68-4D31-8973-BD8DF3E992FF}" presName="Name9" presStyleLbl="sibTrans2D1" presStyleIdx="10" presStyleCnt="11"/>
      <dgm:spPr/>
    </dgm:pt>
    <dgm:pt modelId="{7F4E91B9-162D-46B2-AAAD-A609CAA42657}" type="pres">
      <dgm:prSet presAssocID="{255F7A38-E3DB-4083-9FC9-4D6B5CE9BF17}" presName="composite2" presStyleCnt="0"/>
      <dgm:spPr/>
    </dgm:pt>
    <dgm:pt modelId="{BF742216-E323-4CF0-9489-5F41C2A8CFB0}" type="pres">
      <dgm:prSet presAssocID="{255F7A38-E3DB-4083-9FC9-4D6B5CE9BF17}" presName="dummyNode2" presStyleLbl="node1" presStyleIdx="10" presStyleCnt="12"/>
      <dgm:spPr/>
    </dgm:pt>
    <dgm:pt modelId="{DA390217-77B5-41D6-833A-AE6A052AC31B}" type="pres">
      <dgm:prSet presAssocID="{255F7A38-E3DB-4083-9FC9-4D6B5CE9BF17}" presName="childNode2" presStyleLbl="bgAcc1" presStyleIdx="11" presStyleCnt="12">
        <dgm:presLayoutVars>
          <dgm:bulletEnabled val="1"/>
        </dgm:presLayoutVars>
      </dgm:prSet>
      <dgm:spPr/>
    </dgm:pt>
    <dgm:pt modelId="{6F8FB67D-265C-4F6A-B5B9-0E495BC5F93D}" type="pres">
      <dgm:prSet presAssocID="{255F7A38-E3DB-4083-9FC9-4D6B5CE9BF17}" presName="childNode2tx" presStyleLbl="bgAcc1" presStyleIdx="11" presStyleCnt="12">
        <dgm:presLayoutVars>
          <dgm:bulletEnabled val="1"/>
        </dgm:presLayoutVars>
      </dgm:prSet>
      <dgm:spPr/>
    </dgm:pt>
    <dgm:pt modelId="{75E9FF9B-87B6-4BCF-9B7A-3B0A3BBF385C}" type="pres">
      <dgm:prSet presAssocID="{255F7A38-E3DB-4083-9FC9-4D6B5CE9BF17}" presName="parentNode2" presStyleLbl="node1" presStyleIdx="11" presStyleCnt="12">
        <dgm:presLayoutVars>
          <dgm:chMax val="0"/>
          <dgm:bulletEnabled val="1"/>
        </dgm:presLayoutVars>
      </dgm:prSet>
      <dgm:spPr/>
    </dgm:pt>
    <dgm:pt modelId="{0EE7F3B6-AE30-4458-8056-AAC215F33ADA}" type="pres">
      <dgm:prSet presAssocID="{255F7A38-E3DB-4083-9FC9-4D6B5CE9BF17}" presName="connSite2" presStyleCnt="0"/>
      <dgm:spPr/>
    </dgm:pt>
  </dgm:ptLst>
  <dgm:cxnLst>
    <dgm:cxn modelId="{4ADFFC04-34C7-405F-8D06-EF0A68FD9B4C}" type="presOf" srcId="{F6C77B0C-A014-4123-BDA0-901EEF2AD092}" destId="{3DE0338B-62B2-4D32-BBF3-EAC45ED2C69A}" srcOrd="0" destOrd="0" presId="urn:microsoft.com/office/officeart/2005/8/layout/hProcess4"/>
    <dgm:cxn modelId="{36BBFD0C-54CD-44EA-AF9D-8DE8E7292F2E}" srcId="{2FC58836-1DD1-4EE7-BD78-A064E72E60DC}" destId="{3607980B-9551-45E1-88A8-315D26C3A89C}" srcOrd="3" destOrd="0" parTransId="{D219D767-0919-4723-BC78-8256A2D4B28F}" sibTransId="{5DDE2FDA-9C82-40CD-B7EE-DB5F67F748BF}"/>
    <dgm:cxn modelId="{A18E9813-710F-472D-A6E4-65CE5B46F72B}" srcId="{2FC58836-1DD1-4EE7-BD78-A064E72E60DC}" destId="{8750C2E9-9D01-4A00-9C94-2B836188DD43}" srcOrd="6" destOrd="0" parTransId="{9603B535-3DAC-45DB-B13F-565412718943}" sibTransId="{FF76245A-62A3-46A9-89A8-F8941A6251A3}"/>
    <dgm:cxn modelId="{9D605820-65AD-4C0F-A931-3AD8C5436008}" type="presOf" srcId="{2FC58836-1DD1-4EE7-BD78-A064E72E60DC}" destId="{08D7CE68-15DC-42DA-A814-DD8198F64410}" srcOrd="0" destOrd="0" presId="urn:microsoft.com/office/officeart/2005/8/layout/hProcess4"/>
    <dgm:cxn modelId="{96F90222-4A33-4810-95BD-DA12889BB3F5}" type="presOf" srcId="{E1FEF317-ED31-4F34-A01F-24B4184A57C8}" destId="{101465B9-2AAD-45AA-95B5-2A101B7A05C6}" srcOrd="0" destOrd="0" presId="urn:microsoft.com/office/officeart/2005/8/layout/hProcess4"/>
    <dgm:cxn modelId="{1B31D723-8A38-4C44-AC35-15851E9B4B3B}" type="presOf" srcId="{9717B6B4-4F9F-4477-9491-F96CAD6A3246}" destId="{CD57AD03-3AA6-4705-BA4A-DDFF560266A7}" srcOrd="0" destOrd="0" presId="urn:microsoft.com/office/officeart/2005/8/layout/hProcess4"/>
    <dgm:cxn modelId="{FDA85D29-8E1D-4EDF-A699-AFE830F95EC7}" type="presOf" srcId="{8D66BAB7-44BF-4D8F-9270-B3F0122D6E63}" destId="{23890B61-5C77-4E5A-8354-96A7E82BD2EA}" srcOrd="0" destOrd="0" presId="urn:microsoft.com/office/officeart/2005/8/layout/hProcess4"/>
    <dgm:cxn modelId="{5C26F031-5A64-4B0C-B750-045A00680DF2}" type="presOf" srcId="{FF76245A-62A3-46A9-89A8-F8941A6251A3}" destId="{81A11CC1-0801-4DCE-B793-C854C30A3725}" srcOrd="0" destOrd="0" presId="urn:microsoft.com/office/officeart/2005/8/layout/hProcess4"/>
    <dgm:cxn modelId="{06465834-BB59-4A2C-A6F4-DF978FFF99E7}" srcId="{2FC58836-1DD1-4EE7-BD78-A064E72E60DC}" destId="{629C65F8-8B99-4628-8AB0-D76C95A24949}" srcOrd="10" destOrd="0" parTransId="{12364418-52FF-4CE8-9F8F-DA2195C5700E}" sibTransId="{6F28433E-BE68-4D31-8973-BD8DF3E992FF}"/>
    <dgm:cxn modelId="{233F8639-AF26-4A3F-97B5-5BB94D1C41EA}" type="presOf" srcId="{255F7A38-E3DB-4083-9FC9-4D6B5CE9BF17}" destId="{75E9FF9B-87B6-4BCF-9B7A-3B0A3BBF385C}" srcOrd="0" destOrd="0" presId="urn:microsoft.com/office/officeart/2005/8/layout/hProcess4"/>
    <dgm:cxn modelId="{D3E53D3D-438D-42D3-97AB-20DF414BB018}" srcId="{2FC58836-1DD1-4EE7-BD78-A064E72E60DC}" destId="{C0E04F46-6DD5-41B9-BBA5-960A9F9C3522}" srcOrd="1" destOrd="0" parTransId="{19EDA4F6-FADF-4678-8EDD-2FC2D0FACB16}" sibTransId="{F6C77B0C-A014-4123-BDA0-901EEF2AD092}"/>
    <dgm:cxn modelId="{FEC7E76A-20F1-42DA-B405-2E4C17243717}" type="presOf" srcId="{8750C2E9-9D01-4A00-9C94-2B836188DD43}" destId="{BD7BF265-68BB-408F-9E24-6BCE8A94787A}" srcOrd="0" destOrd="0" presId="urn:microsoft.com/office/officeart/2005/8/layout/hProcess4"/>
    <dgm:cxn modelId="{329CBA4B-52B0-4F93-A1AB-BD3E7E7693C1}" type="presOf" srcId="{81406841-7AC4-4D8D-AA52-529AF512432E}" destId="{259BA237-B6A1-49DF-B342-B3D0CB81BEDF}" srcOrd="0" destOrd="0" presId="urn:microsoft.com/office/officeart/2005/8/layout/hProcess4"/>
    <dgm:cxn modelId="{656D2A73-19DD-40BF-9FFA-9688FECD95DB}" type="presOf" srcId="{C0E04F46-6DD5-41B9-BBA5-960A9F9C3522}" destId="{ED91E12D-CAF5-4E10-B495-CF7D0599A85E}" srcOrd="0" destOrd="0" presId="urn:microsoft.com/office/officeart/2005/8/layout/hProcess4"/>
    <dgm:cxn modelId="{639F6874-0FB0-42E8-A2F1-4A7C00959230}" type="presOf" srcId="{1A74D68A-4E5B-480D-AA11-37D55F4A5AAC}" destId="{64F4283B-39A8-4386-841C-516175CDCA1E}" srcOrd="0" destOrd="0" presId="urn:microsoft.com/office/officeart/2005/8/layout/hProcess4"/>
    <dgm:cxn modelId="{F198AE76-D443-401B-9E6A-DFA88C7829AF}" type="presOf" srcId="{3607980B-9551-45E1-88A8-315D26C3A89C}" destId="{3D39EDFF-90EF-4179-A024-0F87EF9FBA15}" srcOrd="0" destOrd="0" presId="urn:microsoft.com/office/officeart/2005/8/layout/hProcess4"/>
    <dgm:cxn modelId="{14D3537A-2593-495B-A1B0-C8BAD8E05CFC}" type="presOf" srcId="{6F28433E-BE68-4D31-8973-BD8DF3E992FF}" destId="{DD2FFE1F-23B8-497E-8B87-E3654B7542D8}" srcOrd="0" destOrd="0" presId="urn:microsoft.com/office/officeart/2005/8/layout/hProcess4"/>
    <dgm:cxn modelId="{90149B84-31D3-4434-B33E-94BB416291AA}" type="presOf" srcId="{20352F1E-72AF-4407-84FC-29F1DF74270C}" destId="{067DD377-8795-427B-9888-389057D5CEDB}" srcOrd="0" destOrd="0" presId="urn:microsoft.com/office/officeart/2005/8/layout/hProcess4"/>
    <dgm:cxn modelId="{C3F11793-5CD9-4F1D-9A02-4AE879623DA6}" type="presOf" srcId="{E4D4F68E-28C6-441E-AE77-2EF373C5D56E}" destId="{CEA7CB9E-820E-4D05-93F9-AD0B43A388D5}" srcOrd="0" destOrd="0" presId="urn:microsoft.com/office/officeart/2005/8/layout/hProcess4"/>
    <dgm:cxn modelId="{6E01B496-8D4B-46F8-8308-3657B3FB4D07}" srcId="{2FC58836-1DD1-4EE7-BD78-A064E72E60DC}" destId="{255F7A38-E3DB-4083-9FC9-4D6B5CE9BF17}" srcOrd="11" destOrd="0" parTransId="{65F1CCD0-4655-42B2-AE80-A30FC9ADB615}" sibTransId="{DE58E86E-DA52-4A4B-A32E-A92E0F6BC616}"/>
    <dgm:cxn modelId="{CE2688A1-61EB-418A-ADEF-2EE338021785}" type="presOf" srcId="{C3336855-39E7-4144-A28E-81D5CD2DF737}" destId="{7D0AECB6-25B4-4665-ADB8-9CD770C2DFF6}" srcOrd="0" destOrd="0" presId="urn:microsoft.com/office/officeart/2005/8/layout/hProcess4"/>
    <dgm:cxn modelId="{DD102FA3-DD89-437E-8513-E1F44E9CB660}" srcId="{2FC58836-1DD1-4EE7-BD78-A064E72E60DC}" destId="{CBB474DC-2625-4061-AAFC-7CE46A97A1F6}" srcOrd="2" destOrd="0" parTransId="{9607279B-B190-41DB-AD7E-644A38B41D4D}" sibTransId="{8D66BAB7-44BF-4D8F-9270-B3F0122D6E63}"/>
    <dgm:cxn modelId="{497F59A8-A102-49C1-A77D-3B0F431E4C8D}" type="presOf" srcId="{629C65F8-8B99-4628-8AB0-D76C95A24949}" destId="{67B4547F-6F55-40F2-96F4-BD1A5274726E}" srcOrd="0" destOrd="0" presId="urn:microsoft.com/office/officeart/2005/8/layout/hProcess4"/>
    <dgm:cxn modelId="{9A55E2AD-2BFB-43B6-925E-10B964DF9243}" type="presOf" srcId="{2504B3E6-D059-479A-B4D4-290FD67DB18B}" destId="{38B76D3B-E0FB-4484-97EF-F254ABC8CE72}" srcOrd="0" destOrd="0" presId="urn:microsoft.com/office/officeart/2005/8/layout/hProcess4"/>
    <dgm:cxn modelId="{26C892C4-9F9E-46C5-85D7-33024DE74F08}" type="presOf" srcId="{DDA7AA4F-911D-44C2-BFCD-7D66F6D31E01}" destId="{1C36A6D3-8F5C-455F-90E5-76426F2D73D9}" srcOrd="0" destOrd="0" presId="urn:microsoft.com/office/officeart/2005/8/layout/hProcess4"/>
    <dgm:cxn modelId="{D53991D6-15ED-4C10-B1F3-CAE1D28BE74F}" type="presOf" srcId="{B02654F7-65D0-4D78-AEA5-2E547BF8CD6E}" destId="{AD52187A-E095-4051-8AE4-5B7775623401}" srcOrd="0" destOrd="0" presId="urn:microsoft.com/office/officeart/2005/8/layout/hProcess4"/>
    <dgm:cxn modelId="{6C6835D8-973E-4622-9201-36D1AF175107}" type="presOf" srcId="{CBB474DC-2625-4061-AAFC-7CE46A97A1F6}" destId="{80A67E14-C971-4271-92D5-C91E53CC06A2}" srcOrd="0" destOrd="0" presId="urn:microsoft.com/office/officeart/2005/8/layout/hProcess4"/>
    <dgm:cxn modelId="{6984D5D8-8333-4957-AFBB-E60F3B4B2B09}" srcId="{2FC58836-1DD1-4EE7-BD78-A064E72E60DC}" destId="{20352F1E-72AF-4407-84FC-29F1DF74270C}" srcOrd="0" destOrd="0" parTransId="{542EC3FD-7D60-4882-AC39-A629EDC35B3A}" sibTransId="{1A74D68A-4E5B-480D-AA11-37D55F4A5AAC}"/>
    <dgm:cxn modelId="{AB9F0CE2-D560-4851-A8BB-1C5095C7EB7A}" srcId="{2FC58836-1DD1-4EE7-BD78-A064E72E60DC}" destId="{E64191FA-BB4F-490A-905B-22B2BCB2F0E4}" srcOrd="7" destOrd="0" parTransId="{080D4BDD-A280-4206-B678-862614F71D96}" sibTransId="{E1FEF317-ED31-4F34-A01F-24B4184A57C8}"/>
    <dgm:cxn modelId="{2FD95EE8-EB10-4494-A39C-887E6A585717}" srcId="{2FC58836-1DD1-4EE7-BD78-A064E72E60DC}" destId="{81406841-7AC4-4D8D-AA52-529AF512432E}" srcOrd="8" destOrd="0" parTransId="{3B2F0881-1BAE-4935-9C65-A19CCCC1F8DF}" sibTransId="{C3336855-39E7-4144-A28E-81D5CD2DF737}"/>
    <dgm:cxn modelId="{3851D0EB-776E-4112-8B62-1D98CE8FAE06}" srcId="{2FC58836-1DD1-4EE7-BD78-A064E72E60DC}" destId="{E4D4F68E-28C6-441E-AE77-2EF373C5D56E}" srcOrd="5" destOrd="0" parTransId="{94EA0266-F6C2-4EC6-9AD3-C53491577269}" sibTransId="{B02654F7-65D0-4D78-AEA5-2E547BF8CD6E}"/>
    <dgm:cxn modelId="{D7452CF1-D9AB-4392-81AA-B827C74D9055}" type="presOf" srcId="{E64191FA-BB4F-490A-905B-22B2BCB2F0E4}" destId="{D3640522-48D7-495A-8615-D0930A9725E6}" srcOrd="0" destOrd="0" presId="urn:microsoft.com/office/officeart/2005/8/layout/hProcess4"/>
    <dgm:cxn modelId="{2BD99EF1-BF43-4EFE-9210-94DFD6C832FD}" type="presOf" srcId="{5DDE2FDA-9C82-40CD-B7EE-DB5F67F748BF}" destId="{36C8000B-1B79-4D24-BB8C-DABA5DD90487}" srcOrd="0" destOrd="0" presId="urn:microsoft.com/office/officeart/2005/8/layout/hProcess4"/>
    <dgm:cxn modelId="{C31DB9F5-819D-4168-B5C3-ACD532A6F4C2}" type="presOf" srcId="{5AE81214-441A-41C6-BB53-2FD9E28A65F7}" destId="{F9FAA6DA-0A87-41E0-B6A8-3323E87D33C0}" srcOrd="0" destOrd="0" presId="urn:microsoft.com/office/officeart/2005/8/layout/hProcess4"/>
    <dgm:cxn modelId="{68DD3BFB-728B-468C-A16C-CEFF4CC5D560}" srcId="{2FC58836-1DD1-4EE7-BD78-A064E72E60DC}" destId="{9717B6B4-4F9F-4477-9491-F96CAD6A3246}" srcOrd="9" destOrd="0" parTransId="{30DC981C-9B97-4BA1-87AE-4834000DBAA1}" sibTransId="{DDA7AA4F-911D-44C2-BFCD-7D66F6D31E01}"/>
    <dgm:cxn modelId="{47D3CCFC-0E5F-4C66-8CF4-8CC1086EDD5D}" srcId="{2FC58836-1DD1-4EE7-BD78-A064E72E60DC}" destId="{5AE81214-441A-41C6-BB53-2FD9E28A65F7}" srcOrd="4" destOrd="0" parTransId="{DA77312B-6371-494E-995E-DDD88AA755AD}" sibTransId="{2504B3E6-D059-479A-B4D4-290FD67DB18B}"/>
    <dgm:cxn modelId="{3FD20EF6-7636-40B0-B43B-B1C7326CECD1}" type="presParOf" srcId="{08D7CE68-15DC-42DA-A814-DD8198F64410}" destId="{DA0C71DD-6368-433D-A854-EAB68D7AB223}" srcOrd="0" destOrd="0" presId="urn:microsoft.com/office/officeart/2005/8/layout/hProcess4"/>
    <dgm:cxn modelId="{04C3FA46-1D11-45D6-BA1E-B6FF2372F692}" type="presParOf" srcId="{08D7CE68-15DC-42DA-A814-DD8198F64410}" destId="{8C48EA78-B187-4200-84BA-327CD85B43CE}" srcOrd="1" destOrd="0" presId="urn:microsoft.com/office/officeart/2005/8/layout/hProcess4"/>
    <dgm:cxn modelId="{87920A2E-300C-43AB-A69C-1A9E25557429}" type="presParOf" srcId="{08D7CE68-15DC-42DA-A814-DD8198F64410}" destId="{030C9D51-1E9C-4083-B566-208C73BF3EBD}" srcOrd="2" destOrd="0" presId="urn:microsoft.com/office/officeart/2005/8/layout/hProcess4"/>
    <dgm:cxn modelId="{776040AF-DCE4-4EA8-8636-51A2A83636BA}" type="presParOf" srcId="{030C9D51-1E9C-4083-B566-208C73BF3EBD}" destId="{1E5223F2-2B0E-48E6-8057-055DA1340CC0}" srcOrd="0" destOrd="0" presId="urn:microsoft.com/office/officeart/2005/8/layout/hProcess4"/>
    <dgm:cxn modelId="{CD5AD20D-01C5-4432-96D7-CD4D7A4E9A3E}" type="presParOf" srcId="{1E5223F2-2B0E-48E6-8057-055DA1340CC0}" destId="{E7F6EA93-E6FE-44AC-AAD3-3C25FA13293A}" srcOrd="0" destOrd="0" presId="urn:microsoft.com/office/officeart/2005/8/layout/hProcess4"/>
    <dgm:cxn modelId="{EAF9EFF5-4BEC-4756-A650-61DF74CB8176}" type="presParOf" srcId="{1E5223F2-2B0E-48E6-8057-055DA1340CC0}" destId="{72EC6D41-6384-4B9D-826A-3278D667F97E}" srcOrd="1" destOrd="0" presId="urn:microsoft.com/office/officeart/2005/8/layout/hProcess4"/>
    <dgm:cxn modelId="{FBC53F4C-BBF0-4524-8FDB-D62E85AF2D36}" type="presParOf" srcId="{1E5223F2-2B0E-48E6-8057-055DA1340CC0}" destId="{89AAE1A2-21BB-4BF1-80D7-E7721CAFA5E8}" srcOrd="2" destOrd="0" presId="urn:microsoft.com/office/officeart/2005/8/layout/hProcess4"/>
    <dgm:cxn modelId="{3294A05C-97C6-4585-88D4-FB065D597215}" type="presParOf" srcId="{1E5223F2-2B0E-48E6-8057-055DA1340CC0}" destId="{067DD377-8795-427B-9888-389057D5CEDB}" srcOrd="3" destOrd="0" presId="urn:microsoft.com/office/officeart/2005/8/layout/hProcess4"/>
    <dgm:cxn modelId="{40D7EB2F-A920-4574-BE8A-0AF19F80CDB7}" type="presParOf" srcId="{1E5223F2-2B0E-48E6-8057-055DA1340CC0}" destId="{77797BC3-7C56-4346-A24E-7A7C97007D68}" srcOrd="4" destOrd="0" presId="urn:microsoft.com/office/officeart/2005/8/layout/hProcess4"/>
    <dgm:cxn modelId="{638FD086-64D6-4494-BD2F-5733E4BE9BF0}" type="presParOf" srcId="{030C9D51-1E9C-4083-B566-208C73BF3EBD}" destId="{64F4283B-39A8-4386-841C-516175CDCA1E}" srcOrd="1" destOrd="0" presId="urn:microsoft.com/office/officeart/2005/8/layout/hProcess4"/>
    <dgm:cxn modelId="{45E8911B-FF9C-444B-AE3D-67F4F425B31F}" type="presParOf" srcId="{030C9D51-1E9C-4083-B566-208C73BF3EBD}" destId="{8BFCE0B1-73C9-487B-9456-8E8D0D9BD195}" srcOrd="2" destOrd="0" presId="urn:microsoft.com/office/officeart/2005/8/layout/hProcess4"/>
    <dgm:cxn modelId="{F3F9F9D0-4C5B-49A1-8B7B-D5BD47C718E6}" type="presParOf" srcId="{8BFCE0B1-73C9-487B-9456-8E8D0D9BD195}" destId="{8E9AAAAA-83AE-4FC5-B2C9-C9EEFEF32D89}" srcOrd="0" destOrd="0" presId="urn:microsoft.com/office/officeart/2005/8/layout/hProcess4"/>
    <dgm:cxn modelId="{4CCA37CB-C65B-4878-8C6C-8E0B917E4AA5}" type="presParOf" srcId="{8BFCE0B1-73C9-487B-9456-8E8D0D9BD195}" destId="{A6F9B214-3281-4C4E-BFDD-AA94D027C214}" srcOrd="1" destOrd="0" presId="urn:microsoft.com/office/officeart/2005/8/layout/hProcess4"/>
    <dgm:cxn modelId="{5AE34BD1-E0C4-473A-9020-8444EFEFEE7F}" type="presParOf" srcId="{8BFCE0B1-73C9-487B-9456-8E8D0D9BD195}" destId="{0D25F0E5-229D-40A3-B8F5-E61DD7AC41DD}" srcOrd="2" destOrd="0" presId="urn:microsoft.com/office/officeart/2005/8/layout/hProcess4"/>
    <dgm:cxn modelId="{D4670253-1E75-428D-9BC5-446960269FB0}" type="presParOf" srcId="{8BFCE0B1-73C9-487B-9456-8E8D0D9BD195}" destId="{ED91E12D-CAF5-4E10-B495-CF7D0599A85E}" srcOrd="3" destOrd="0" presId="urn:microsoft.com/office/officeart/2005/8/layout/hProcess4"/>
    <dgm:cxn modelId="{9CCCB192-D620-4291-917E-605AFD20443C}" type="presParOf" srcId="{8BFCE0B1-73C9-487B-9456-8E8D0D9BD195}" destId="{BD37FCCE-906D-4380-90C7-F4B8837DF744}" srcOrd="4" destOrd="0" presId="urn:microsoft.com/office/officeart/2005/8/layout/hProcess4"/>
    <dgm:cxn modelId="{31A7AA06-09B3-4DE6-954E-DFF1683668F0}" type="presParOf" srcId="{030C9D51-1E9C-4083-B566-208C73BF3EBD}" destId="{3DE0338B-62B2-4D32-BBF3-EAC45ED2C69A}" srcOrd="3" destOrd="0" presId="urn:microsoft.com/office/officeart/2005/8/layout/hProcess4"/>
    <dgm:cxn modelId="{2EA04B66-57EA-4C61-8905-527AC9155BAF}" type="presParOf" srcId="{030C9D51-1E9C-4083-B566-208C73BF3EBD}" destId="{84DBC98B-3EE7-41AF-B3D9-ED258F22A4DA}" srcOrd="4" destOrd="0" presId="urn:microsoft.com/office/officeart/2005/8/layout/hProcess4"/>
    <dgm:cxn modelId="{068A1C75-ABAD-4076-90D2-98CA5FDE2D85}" type="presParOf" srcId="{84DBC98B-3EE7-41AF-B3D9-ED258F22A4DA}" destId="{3F57EB9E-CD4D-4444-917D-718EC7DAFC56}" srcOrd="0" destOrd="0" presId="urn:microsoft.com/office/officeart/2005/8/layout/hProcess4"/>
    <dgm:cxn modelId="{9933DAF0-209A-40B9-966E-15512E93E87F}" type="presParOf" srcId="{84DBC98B-3EE7-41AF-B3D9-ED258F22A4DA}" destId="{FB084B68-CE39-4BE2-B2FB-C2A801078CD7}" srcOrd="1" destOrd="0" presId="urn:microsoft.com/office/officeart/2005/8/layout/hProcess4"/>
    <dgm:cxn modelId="{F5775167-0788-416C-8B2B-5B0C5BF1C5F2}" type="presParOf" srcId="{84DBC98B-3EE7-41AF-B3D9-ED258F22A4DA}" destId="{F8909956-2843-47C9-86F5-01DA053ECE2B}" srcOrd="2" destOrd="0" presId="urn:microsoft.com/office/officeart/2005/8/layout/hProcess4"/>
    <dgm:cxn modelId="{B192284E-7FC4-4419-9A15-1F13C9EAE085}" type="presParOf" srcId="{84DBC98B-3EE7-41AF-B3D9-ED258F22A4DA}" destId="{80A67E14-C971-4271-92D5-C91E53CC06A2}" srcOrd="3" destOrd="0" presId="urn:microsoft.com/office/officeart/2005/8/layout/hProcess4"/>
    <dgm:cxn modelId="{A095DC0B-B068-440F-B621-46CDDB013EC0}" type="presParOf" srcId="{84DBC98B-3EE7-41AF-B3D9-ED258F22A4DA}" destId="{F943E1A3-FBA1-4C7E-B3C3-9A172E608935}" srcOrd="4" destOrd="0" presId="urn:microsoft.com/office/officeart/2005/8/layout/hProcess4"/>
    <dgm:cxn modelId="{9D867D72-A29E-48F7-AA8B-0C9ECE7BE5EA}" type="presParOf" srcId="{030C9D51-1E9C-4083-B566-208C73BF3EBD}" destId="{23890B61-5C77-4E5A-8354-96A7E82BD2EA}" srcOrd="5" destOrd="0" presId="urn:microsoft.com/office/officeart/2005/8/layout/hProcess4"/>
    <dgm:cxn modelId="{D9AC156A-FE8D-46C0-B6C2-A740B11F8884}" type="presParOf" srcId="{030C9D51-1E9C-4083-B566-208C73BF3EBD}" destId="{95AE9C72-28C6-4A0E-8518-D0A5A8C7A1AF}" srcOrd="6" destOrd="0" presId="urn:microsoft.com/office/officeart/2005/8/layout/hProcess4"/>
    <dgm:cxn modelId="{8D59C66E-0127-4BE1-A5AF-C7B488666610}" type="presParOf" srcId="{95AE9C72-28C6-4A0E-8518-D0A5A8C7A1AF}" destId="{F01714B2-30C5-43C9-B52E-11E94129AFA9}" srcOrd="0" destOrd="0" presId="urn:microsoft.com/office/officeart/2005/8/layout/hProcess4"/>
    <dgm:cxn modelId="{36B68850-41E5-408F-B233-82D70915479E}" type="presParOf" srcId="{95AE9C72-28C6-4A0E-8518-D0A5A8C7A1AF}" destId="{B59B35BE-9805-489F-94B4-231D56E48B2A}" srcOrd="1" destOrd="0" presId="urn:microsoft.com/office/officeart/2005/8/layout/hProcess4"/>
    <dgm:cxn modelId="{849E8A42-2815-481F-B53D-FB5649F515FC}" type="presParOf" srcId="{95AE9C72-28C6-4A0E-8518-D0A5A8C7A1AF}" destId="{5613F3C7-DF36-456C-8C0A-FE294B4F12ED}" srcOrd="2" destOrd="0" presId="urn:microsoft.com/office/officeart/2005/8/layout/hProcess4"/>
    <dgm:cxn modelId="{B350A2CF-EBAE-4CCE-921C-915D9B25BC56}" type="presParOf" srcId="{95AE9C72-28C6-4A0E-8518-D0A5A8C7A1AF}" destId="{3D39EDFF-90EF-4179-A024-0F87EF9FBA15}" srcOrd="3" destOrd="0" presId="urn:microsoft.com/office/officeart/2005/8/layout/hProcess4"/>
    <dgm:cxn modelId="{E820F68F-9D65-4207-A786-573A88942FFA}" type="presParOf" srcId="{95AE9C72-28C6-4A0E-8518-D0A5A8C7A1AF}" destId="{3C7A6165-2B8E-43E0-8CA4-08FB9AFAD8CC}" srcOrd="4" destOrd="0" presId="urn:microsoft.com/office/officeart/2005/8/layout/hProcess4"/>
    <dgm:cxn modelId="{4115E9B8-5C50-4FD1-9FC9-5A61F5AC8F81}" type="presParOf" srcId="{030C9D51-1E9C-4083-B566-208C73BF3EBD}" destId="{36C8000B-1B79-4D24-BB8C-DABA5DD90487}" srcOrd="7" destOrd="0" presId="urn:microsoft.com/office/officeart/2005/8/layout/hProcess4"/>
    <dgm:cxn modelId="{E3CD7339-9082-447B-A57B-B18CCBAB7701}" type="presParOf" srcId="{030C9D51-1E9C-4083-B566-208C73BF3EBD}" destId="{7014EC56-5AF5-4850-9238-108639B930E3}" srcOrd="8" destOrd="0" presId="urn:microsoft.com/office/officeart/2005/8/layout/hProcess4"/>
    <dgm:cxn modelId="{1EEB483D-0879-420D-8B28-60BDA3DB728A}" type="presParOf" srcId="{7014EC56-5AF5-4850-9238-108639B930E3}" destId="{A46B4F82-D367-43FF-A93D-5A8E16469142}" srcOrd="0" destOrd="0" presId="urn:microsoft.com/office/officeart/2005/8/layout/hProcess4"/>
    <dgm:cxn modelId="{4FBADCBD-0101-4A6E-8337-A0AD5FD27912}" type="presParOf" srcId="{7014EC56-5AF5-4850-9238-108639B930E3}" destId="{C0601493-8C1C-48DF-9041-1ED9C8F50C34}" srcOrd="1" destOrd="0" presId="urn:microsoft.com/office/officeart/2005/8/layout/hProcess4"/>
    <dgm:cxn modelId="{55099AEE-E505-4C9C-986A-745E9CC4375F}" type="presParOf" srcId="{7014EC56-5AF5-4850-9238-108639B930E3}" destId="{9A3195D5-9BA6-485A-A4AA-C29E36972F8E}" srcOrd="2" destOrd="0" presId="urn:microsoft.com/office/officeart/2005/8/layout/hProcess4"/>
    <dgm:cxn modelId="{11A7DDBE-7BD9-42E9-B7C5-0C0C2327D96E}" type="presParOf" srcId="{7014EC56-5AF5-4850-9238-108639B930E3}" destId="{F9FAA6DA-0A87-41E0-B6A8-3323E87D33C0}" srcOrd="3" destOrd="0" presId="urn:microsoft.com/office/officeart/2005/8/layout/hProcess4"/>
    <dgm:cxn modelId="{D59C3270-DC64-4E64-8E60-3551A106F0F8}" type="presParOf" srcId="{7014EC56-5AF5-4850-9238-108639B930E3}" destId="{5B0E93AB-D5F9-4F36-9A7E-551B095FCCD4}" srcOrd="4" destOrd="0" presId="urn:microsoft.com/office/officeart/2005/8/layout/hProcess4"/>
    <dgm:cxn modelId="{B1DF097B-9BBA-40F0-85DE-0AE3D96BCD82}" type="presParOf" srcId="{030C9D51-1E9C-4083-B566-208C73BF3EBD}" destId="{38B76D3B-E0FB-4484-97EF-F254ABC8CE72}" srcOrd="9" destOrd="0" presId="urn:microsoft.com/office/officeart/2005/8/layout/hProcess4"/>
    <dgm:cxn modelId="{19AF8281-BE54-42FD-9B17-C802AA53D690}" type="presParOf" srcId="{030C9D51-1E9C-4083-B566-208C73BF3EBD}" destId="{8F608FA9-FEFA-4ABB-8CF3-A86F3E534D28}" srcOrd="10" destOrd="0" presId="urn:microsoft.com/office/officeart/2005/8/layout/hProcess4"/>
    <dgm:cxn modelId="{2E1F9C6B-58C7-4E09-92C3-CD481F84882B}" type="presParOf" srcId="{8F608FA9-FEFA-4ABB-8CF3-A86F3E534D28}" destId="{E18DFA5B-6E19-41C3-AFE2-E67A06A01679}" srcOrd="0" destOrd="0" presId="urn:microsoft.com/office/officeart/2005/8/layout/hProcess4"/>
    <dgm:cxn modelId="{DBB6DA09-2204-4F5F-9261-3D9526970FF9}" type="presParOf" srcId="{8F608FA9-FEFA-4ABB-8CF3-A86F3E534D28}" destId="{DA6FD14C-7129-422D-B925-86D7A080ED7F}" srcOrd="1" destOrd="0" presId="urn:microsoft.com/office/officeart/2005/8/layout/hProcess4"/>
    <dgm:cxn modelId="{BB074C29-CCF0-41AB-AA43-E79ED9EF3E6A}" type="presParOf" srcId="{8F608FA9-FEFA-4ABB-8CF3-A86F3E534D28}" destId="{65DE7E8C-BB99-4A4E-AE92-01C97321BDC4}" srcOrd="2" destOrd="0" presId="urn:microsoft.com/office/officeart/2005/8/layout/hProcess4"/>
    <dgm:cxn modelId="{671943E1-CE3D-4354-B358-078A98783003}" type="presParOf" srcId="{8F608FA9-FEFA-4ABB-8CF3-A86F3E534D28}" destId="{CEA7CB9E-820E-4D05-93F9-AD0B43A388D5}" srcOrd="3" destOrd="0" presId="urn:microsoft.com/office/officeart/2005/8/layout/hProcess4"/>
    <dgm:cxn modelId="{D64BD031-E01C-491F-BACE-D3BCF3315CC9}" type="presParOf" srcId="{8F608FA9-FEFA-4ABB-8CF3-A86F3E534D28}" destId="{80C0A306-A697-4DCC-8EC0-A4F955AB8149}" srcOrd="4" destOrd="0" presId="urn:microsoft.com/office/officeart/2005/8/layout/hProcess4"/>
    <dgm:cxn modelId="{54C43114-653C-408A-B86B-A03401433E81}" type="presParOf" srcId="{030C9D51-1E9C-4083-B566-208C73BF3EBD}" destId="{AD52187A-E095-4051-8AE4-5B7775623401}" srcOrd="11" destOrd="0" presId="urn:microsoft.com/office/officeart/2005/8/layout/hProcess4"/>
    <dgm:cxn modelId="{8C4F6710-BA04-4966-AD99-D2B1BCC011BD}" type="presParOf" srcId="{030C9D51-1E9C-4083-B566-208C73BF3EBD}" destId="{D6491F28-9CB3-4389-B816-240C28131AF5}" srcOrd="12" destOrd="0" presId="urn:microsoft.com/office/officeart/2005/8/layout/hProcess4"/>
    <dgm:cxn modelId="{64BB8DBF-696B-4D42-9E27-6286A49798E1}" type="presParOf" srcId="{D6491F28-9CB3-4389-B816-240C28131AF5}" destId="{23E67A6E-86CA-4687-AB3C-A25E1D349EC7}" srcOrd="0" destOrd="0" presId="urn:microsoft.com/office/officeart/2005/8/layout/hProcess4"/>
    <dgm:cxn modelId="{603A8B68-E89E-4087-A215-8774BE478598}" type="presParOf" srcId="{D6491F28-9CB3-4389-B816-240C28131AF5}" destId="{47CCB33C-7F7F-4970-B0F9-407FCF91A223}" srcOrd="1" destOrd="0" presId="urn:microsoft.com/office/officeart/2005/8/layout/hProcess4"/>
    <dgm:cxn modelId="{AB421DC8-D202-4E26-817E-86B55B5D4707}" type="presParOf" srcId="{D6491F28-9CB3-4389-B816-240C28131AF5}" destId="{E4BCC8CF-08C6-44D4-94BC-B7120CC55E74}" srcOrd="2" destOrd="0" presId="urn:microsoft.com/office/officeart/2005/8/layout/hProcess4"/>
    <dgm:cxn modelId="{F1386DFF-1234-474D-9A47-F334A847B9E7}" type="presParOf" srcId="{D6491F28-9CB3-4389-B816-240C28131AF5}" destId="{BD7BF265-68BB-408F-9E24-6BCE8A94787A}" srcOrd="3" destOrd="0" presId="urn:microsoft.com/office/officeart/2005/8/layout/hProcess4"/>
    <dgm:cxn modelId="{59D8DF3C-EA89-4012-86D4-443CBB544320}" type="presParOf" srcId="{D6491F28-9CB3-4389-B816-240C28131AF5}" destId="{D5000366-0B4D-4FA4-8902-3979E9FEF52F}" srcOrd="4" destOrd="0" presId="urn:microsoft.com/office/officeart/2005/8/layout/hProcess4"/>
    <dgm:cxn modelId="{4494173F-178F-4BFA-8666-C83D8C66C15C}" type="presParOf" srcId="{030C9D51-1E9C-4083-B566-208C73BF3EBD}" destId="{81A11CC1-0801-4DCE-B793-C854C30A3725}" srcOrd="13" destOrd="0" presId="urn:microsoft.com/office/officeart/2005/8/layout/hProcess4"/>
    <dgm:cxn modelId="{508436F8-4EE1-4F95-8778-110C5879AFF8}" type="presParOf" srcId="{030C9D51-1E9C-4083-B566-208C73BF3EBD}" destId="{BE1A5969-BB61-47D5-BAA6-338282739A9A}" srcOrd="14" destOrd="0" presId="urn:microsoft.com/office/officeart/2005/8/layout/hProcess4"/>
    <dgm:cxn modelId="{7657880E-324E-4B84-B648-2FAE65994E5C}" type="presParOf" srcId="{BE1A5969-BB61-47D5-BAA6-338282739A9A}" destId="{F2A8D63B-C542-4536-9097-C4E705ED080D}" srcOrd="0" destOrd="0" presId="urn:microsoft.com/office/officeart/2005/8/layout/hProcess4"/>
    <dgm:cxn modelId="{629F4C26-263A-4E5A-8411-940B98840E52}" type="presParOf" srcId="{BE1A5969-BB61-47D5-BAA6-338282739A9A}" destId="{B565421B-FFDE-499F-8532-88944409D827}" srcOrd="1" destOrd="0" presId="urn:microsoft.com/office/officeart/2005/8/layout/hProcess4"/>
    <dgm:cxn modelId="{CA4981DE-27F0-45D8-BE44-03FE04167CE4}" type="presParOf" srcId="{BE1A5969-BB61-47D5-BAA6-338282739A9A}" destId="{1AA07E60-DAED-470F-A368-BFC2F4149A9C}" srcOrd="2" destOrd="0" presId="urn:microsoft.com/office/officeart/2005/8/layout/hProcess4"/>
    <dgm:cxn modelId="{17E6CC3E-030D-4E0C-B3BD-67E055EF0274}" type="presParOf" srcId="{BE1A5969-BB61-47D5-BAA6-338282739A9A}" destId="{D3640522-48D7-495A-8615-D0930A9725E6}" srcOrd="3" destOrd="0" presId="urn:microsoft.com/office/officeart/2005/8/layout/hProcess4"/>
    <dgm:cxn modelId="{1BC1A06D-E47F-4CDA-B40A-F40EE71756F1}" type="presParOf" srcId="{BE1A5969-BB61-47D5-BAA6-338282739A9A}" destId="{F0706670-96BC-4C8C-BA50-003BBAE31600}" srcOrd="4" destOrd="0" presId="urn:microsoft.com/office/officeart/2005/8/layout/hProcess4"/>
    <dgm:cxn modelId="{94E5FBC5-F9B0-47C1-ACDB-FC4BB657CB2B}" type="presParOf" srcId="{030C9D51-1E9C-4083-B566-208C73BF3EBD}" destId="{101465B9-2AAD-45AA-95B5-2A101B7A05C6}" srcOrd="15" destOrd="0" presId="urn:microsoft.com/office/officeart/2005/8/layout/hProcess4"/>
    <dgm:cxn modelId="{D887C03A-5652-4FD9-88DD-F87B075B2AD7}" type="presParOf" srcId="{030C9D51-1E9C-4083-B566-208C73BF3EBD}" destId="{769B01B8-0AF4-40EB-9A0F-D7715D1F65E8}" srcOrd="16" destOrd="0" presId="urn:microsoft.com/office/officeart/2005/8/layout/hProcess4"/>
    <dgm:cxn modelId="{E743832A-D881-4CD4-88E7-B3ABE3CDF0B1}" type="presParOf" srcId="{769B01B8-0AF4-40EB-9A0F-D7715D1F65E8}" destId="{83CD1851-2EC9-4A7F-967F-ED38BDD4CEC8}" srcOrd="0" destOrd="0" presId="urn:microsoft.com/office/officeart/2005/8/layout/hProcess4"/>
    <dgm:cxn modelId="{7DD373EB-99AC-430A-992F-114EBDFF5AD7}" type="presParOf" srcId="{769B01B8-0AF4-40EB-9A0F-D7715D1F65E8}" destId="{2FEB9374-4856-46B8-8046-6811661D6E49}" srcOrd="1" destOrd="0" presId="urn:microsoft.com/office/officeart/2005/8/layout/hProcess4"/>
    <dgm:cxn modelId="{9548D8B8-1A8C-4042-971A-28DCF6432173}" type="presParOf" srcId="{769B01B8-0AF4-40EB-9A0F-D7715D1F65E8}" destId="{019FCA0B-E390-4C21-A518-A6FD07B0C2A9}" srcOrd="2" destOrd="0" presId="urn:microsoft.com/office/officeart/2005/8/layout/hProcess4"/>
    <dgm:cxn modelId="{6CEDF195-208B-465D-B51F-FF9BBD6CD800}" type="presParOf" srcId="{769B01B8-0AF4-40EB-9A0F-D7715D1F65E8}" destId="{259BA237-B6A1-49DF-B342-B3D0CB81BEDF}" srcOrd="3" destOrd="0" presId="urn:microsoft.com/office/officeart/2005/8/layout/hProcess4"/>
    <dgm:cxn modelId="{B680CC71-3642-4280-9A4E-F52D2BC150FF}" type="presParOf" srcId="{769B01B8-0AF4-40EB-9A0F-D7715D1F65E8}" destId="{10C9E370-044D-41E6-AFC6-03C2373E1C2B}" srcOrd="4" destOrd="0" presId="urn:microsoft.com/office/officeart/2005/8/layout/hProcess4"/>
    <dgm:cxn modelId="{B4820E1E-897A-4D1B-BF83-AE42997DAA5E}" type="presParOf" srcId="{030C9D51-1E9C-4083-B566-208C73BF3EBD}" destId="{7D0AECB6-25B4-4665-ADB8-9CD770C2DFF6}" srcOrd="17" destOrd="0" presId="urn:microsoft.com/office/officeart/2005/8/layout/hProcess4"/>
    <dgm:cxn modelId="{36336441-F890-4E43-BCFD-39D9C214929F}" type="presParOf" srcId="{030C9D51-1E9C-4083-B566-208C73BF3EBD}" destId="{4E0DB65F-405D-44B7-AD20-F06127D89EE3}" srcOrd="18" destOrd="0" presId="urn:microsoft.com/office/officeart/2005/8/layout/hProcess4"/>
    <dgm:cxn modelId="{3A2DB5F0-CC94-4DC5-AEEF-50AA8A59F730}" type="presParOf" srcId="{4E0DB65F-405D-44B7-AD20-F06127D89EE3}" destId="{0E0B6A10-DB8F-4417-A254-D15DC8B9E847}" srcOrd="0" destOrd="0" presId="urn:microsoft.com/office/officeart/2005/8/layout/hProcess4"/>
    <dgm:cxn modelId="{20FDE3E4-6ADD-419E-B4D0-1A1F61B8FDDE}" type="presParOf" srcId="{4E0DB65F-405D-44B7-AD20-F06127D89EE3}" destId="{CB6BD5CC-F372-4570-B042-D47E6C318E71}" srcOrd="1" destOrd="0" presId="urn:microsoft.com/office/officeart/2005/8/layout/hProcess4"/>
    <dgm:cxn modelId="{96FEE47E-BD3E-4030-A3D9-D93941E7BF5D}" type="presParOf" srcId="{4E0DB65F-405D-44B7-AD20-F06127D89EE3}" destId="{BEC48336-08AF-4B2B-9390-6BC6BB795F44}" srcOrd="2" destOrd="0" presId="urn:microsoft.com/office/officeart/2005/8/layout/hProcess4"/>
    <dgm:cxn modelId="{CA4EC726-9AD6-4B1D-AF1A-D6547AD4DE75}" type="presParOf" srcId="{4E0DB65F-405D-44B7-AD20-F06127D89EE3}" destId="{CD57AD03-3AA6-4705-BA4A-DDFF560266A7}" srcOrd="3" destOrd="0" presId="urn:microsoft.com/office/officeart/2005/8/layout/hProcess4"/>
    <dgm:cxn modelId="{185F3811-6500-4E9D-8DBC-8F51DC901310}" type="presParOf" srcId="{4E0DB65F-405D-44B7-AD20-F06127D89EE3}" destId="{9544F056-E31E-41DA-A0CE-E64AC7985C46}" srcOrd="4" destOrd="0" presId="urn:microsoft.com/office/officeart/2005/8/layout/hProcess4"/>
    <dgm:cxn modelId="{452E16A0-1C83-49DC-A4A2-97649D9B4D4A}" type="presParOf" srcId="{030C9D51-1E9C-4083-B566-208C73BF3EBD}" destId="{1C36A6D3-8F5C-455F-90E5-76426F2D73D9}" srcOrd="19" destOrd="0" presId="urn:microsoft.com/office/officeart/2005/8/layout/hProcess4"/>
    <dgm:cxn modelId="{AADBC81D-0A70-4FB4-977F-ECF438874D3A}" type="presParOf" srcId="{030C9D51-1E9C-4083-B566-208C73BF3EBD}" destId="{601376CB-7224-4C66-A678-E398799F4CCC}" srcOrd="20" destOrd="0" presId="urn:microsoft.com/office/officeart/2005/8/layout/hProcess4"/>
    <dgm:cxn modelId="{FD4535DD-651C-4FF1-9411-6660CCF1F655}" type="presParOf" srcId="{601376CB-7224-4C66-A678-E398799F4CCC}" destId="{365CE0EE-5F4D-4940-85D9-1BFF9366B9F6}" srcOrd="0" destOrd="0" presId="urn:microsoft.com/office/officeart/2005/8/layout/hProcess4"/>
    <dgm:cxn modelId="{C4903BD4-349C-4F1E-B5B9-8D87A213CED3}" type="presParOf" srcId="{601376CB-7224-4C66-A678-E398799F4CCC}" destId="{203BADF6-D30B-4786-BC3C-95A54B9B5426}" srcOrd="1" destOrd="0" presId="urn:microsoft.com/office/officeart/2005/8/layout/hProcess4"/>
    <dgm:cxn modelId="{9FD8732A-EE1A-4615-BFC6-590D36C8C19E}" type="presParOf" srcId="{601376CB-7224-4C66-A678-E398799F4CCC}" destId="{E43D66EF-8098-404F-B0F7-560357599DE2}" srcOrd="2" destOrd="0" presId="urn:microsoft.com/office/officeart/2005/8/layout/hProcess4"/>
    <dgm:cxn modelId="{F0273660-85BC-40EE-B3A0-25B756EA9A53}" type="presParOf" srcId="{601376CB-7224-4C66-A678-E398799F4CCC}" destId="{67B4547F-6F55-40F2-96F4-BD1A5274726E}" srcOrd="3" destOrd="0" presId="urn:microsoft.com/office/officeart/2005/8/layout/hProcess4"/>
    <dgm:cxn modelId="{4B8C76AE-6166-4F46-AC91-A4626C46895E}" type="presParOf" srcId="{601376CB-7224-4C66-A678-E398799F4CCC}" destId="{311C7AC9-BA2A-433A-9829-F23B703A9F31}" srcOrd="4" destOrd="0" presId="urn:microsoft.com/office/officeart/2005/8/layout/hProcess4"/>
    <dgm:cxn modelId="{EA26AB05-E2BA-40EE-809C-EFDC7C9EA596}" type="presParOf" srcId="{030C9D51-1E9C-4083-B566-208C73BF3EBD}" destId="{DD2FFE1F-23B8-497E-8B87-E3654B7542D8}" srcOrd="21" destOrd="0" presId="urn:microsoft.com/office/officeart/2005/8/layout/hProcess4"/>
    <dgm:cxn modelId="{2D38C37E-8C8E-41C9-8012-A4E44401D51C}" type="presParOf" srcId="{030C9D51-1E9C-4083-B566-208C73BF3EBD}" destId="{7F4E91B9-162D-46B2-AAAD-A609CAA42657}" srcOrd="22" destOrd="0" presId="urn:microsoft.com/office/officeart/2005/8/layout/hProcess4"/>
    <dgm:cxn modelId="{F2D7BBD7-5BDE-49D1-87B0-ABA352EB7399}" type="presParOf" srcId="{7F4E91B9-162D-46B2-AAAD-A609CAA42657}" destId="{BF742216-E323-4CF0-9489-5F41C2A8CFB0}" srcOrd="0" destOrd="0" presId="urn:microsoft.com/office/officeart/2005/8/layout/hProcess4"/>
    <dgm:cxn modelId="{7C303443-BDA0-4912-A32F-814B1052E26B}" type="presParOf" srcId="{7F4E91B9-162D-46B2-AAAD-A609CAA42657}" destId="{DA390217-77B5-41D6-833A-AE6A052AC31B}" srcOrd="1" destOrd="0" presId="urn:microsoft.com/office/officeart/2005/8/layout/hProcess4"/>
    <dgm:cxn modelId="{5BBBC401-3FE3-4A67-905D-B4EBAAE0D586}" type="presParOf" srcId="{7F4E91B9-162D-46B2-AAAD-A609CAA42657}" destId="{6F8FB67D-265C-4F6A-B5B9-0E495BC5F93D}" srcOrd="2" destOrd="0" presId="urn:microsoft.com/office/officeart/2005/8/layout/hProcess4"/>
    <dgm:cxn modelId="{8BA9A10A-3374-411A-8854-74E0E8C1E2E6}" type="presParOf" srcId="{7F4E91B9-162D-46B2-AAAD-A609CAA42657}" destId="{75E9FF9B-87B6-4BCF-9B7A-3B0A3BBF385C}" srcOrd="3" destOrd="0" presId="urn:microsoft.com/office/officeart/2005/8/layout/hProcess4"/>
    <dgm:cxn modelId="{AC37C7B3-CC26-49AB-9044-BC16AB16396E}" type="presParOf" srcId="{7F4E91B9-162D-46B2-AAAD-A609CAA42657}" destId="{0EE7F3B6-AE30-4458-8056-AAC215F33ADA}"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dgm:spPr/>
      <dgm:t>
        <a:bodyPr/>
        <a:lstStyle/>
        <a:p>
          <a:r>
            <a:rPr lang="en-GB" dirty="0"/>
            <a:t>Filter</a:t>
          </a:r>
          <a:endParaRPr lang="en-IN" dirty="0"/>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dgm:spPr/>
      <dgm:t>
        <a:bodyPr/>
        <a:lstStyle/>
        <a:p>
          <a:r>
            <a:rPr lang="en-GB"/>
            <a:t>Information</a:t>
          </a:r>
          <a:endParaRPr lang="en-IN"/>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dgm:spPr/>
      <dgm:t>
        <a:bodyPr/>
        <a:lstStyle/>
        <a:p>
          <a:r>
            <a:rPr lang="en-GB" dirty="0"/>
            <a:t>Information</a:t>
          </a:r>
          <a:endParaRPr lang="en-IN" dirty="0"/>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Logical</a:t>
          </a:r>
          <a:endParaRPr lang="en-IN" sz="2900" kern="1200" dirty="0">
            <a:solidFill>
              <a:prstClr val="white"/>
            </a:solidFill>
            <a:latin typeface="Calibri" panose="020F0502020204030204"/>
            <a:ea typeface="+mn-ea"/>
            <a:cs typeface="+mn-cs"/>
          </a:endParaRPr>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a:xfrm>
          <a:off x="1933610" y="2350804"/>
          <a:ext cx="1170000" cy="558895"/>
        </a:xfrm>
        <a:prstGeom prst="rect">
          <a:avLst/>
        </a:prstGeom>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dirty="0"/>
            <a:t>Logical</a:t>
          </a:r>
          <a:endParaRPr lang="en-IN" dirty="0"/>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Math and </a:t>
          </a:r>
          <a:r>
            <a:rPr lang="en-GB" sz="2900" kern="1200" dirty="0">
              <a:solidFill>
                <a:prstClr val="white"/>
              </a:solidFill>
              <a:latin typeface="Calibri" panose="020F0502020204030204"/>
              <a:ea typeface="+mn-ea"/>
              <a:cs typeface="+mn-cs"/>
            </a:rPr>
            <a:t>Trigonometric</a:t>
          </a:r>
          <a:r>
            <a:rPr lang="en-GB" sz="2900" kern="1200" dirty="0"/>
            <a:t> </a:t>
          </a:r>
          <a:endParaRPr lang="en-IN" sz="2900" kern="1200" dirty="0"/>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a:xfrm>
          <a:off x="628610" y="2937644"/>
          <a:ext cx="3780000" cy="558895"/>
        </a:xfrm>
        <a:prstGeom prst="rect">
          <a:avLst/>
        </a:prstGeom>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a:xfrm>
          <a:off x="1506110" y="3524484"/>
          <a:ext cx="2025000" cy="558895"/>
        </a:xfrm>
        <a:prstGeom prst="rect">
          <a:avLst/>
        </a:prstGeom>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Statistical</a:t>
          </a:r>
          <a:endParaRPr lang="en-IN" sz="2900" kern="1200" dirty="0">
            <a:solidFill>
              <a:prstClr val="white"/>
            </a:solidFill>
            <a:latin typeface="Calibri" panose="020F0502020204030204"/>
            <a:ea typeface="+mn-ea"/>
            <a:cs typeface="+mn-cs"/>
          </a:endParaRPr>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a:xfrm>
          <a:off x="1506110" y="3524484"/>
          <a:ext cx="2025000" cy="558895"/>
        </a:xfrm>
        <a:prstGeom prst="rect">
          <a:avLst/>
        </a:prstGeom>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a:xfrm>
          <a:off x="1708610" y="4111324"/>
          <a:ext cx="1620000" cy="558895"/>
        </a:xfrm>
        <a:prstGeom prst="rect">
          <a:avLst/>
        </a:prstGeom>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Text</a:t>
          </a:r>
          <a:endParaRPr lang="en-IN" sz="2900" kern="1200" dirty="0">
            <a:solidFill>
              <a:prstClr val="white"/>
            </a:solidFill>
            <a:latin typeface="Calibri" panose="020F0502020204030204"/>
            <a:ea typeface="+mn-ea"/>
            <a:cs typeface="+mn-cs"/>
          </a:endParaRPr>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a:xfrm>
          <a:off x="1506110" y="3524484"/>
          <a:ext cx="2025000" cy="558895"/>
        </a:xfrm>
        <a:prstGeom prst="rect">
          <a:avLst/>
        </a:prstGeom>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a:xfrm>
          <a:off x="2136110" y="4698164"/>
          <a:ext cx="765000" cy="558895"/>
        </a:xfrm>
        <a:prstGeom prst="rect">
          <a:avLst/>
        </a:prstGeom>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IN" sz="2900" kern="1200" dirty="0">
              <a:solidFill>
                <a:prstClr val="white"/>
              </a:solidFill>
              <a:latin typeface="Calibri" panose="020F0502020204030204"/>
              <a:ea typeface="+mn-ea"/>
              <a:cs typeface="+mn-cs"/>
            </a:rPr>
            <a:t>Date</a:t>
          </a:r>
          <a:r>
            <a:rPr lang="en-IN" sz="2900" kern="1200" dirty="0"/>
            <a:t>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Text</a:t>
          </a:r>
          <a:endParaRPr lang="en-IN" sz="2900" kern="1200" dirty="0">
            <a:solidFill>
              <a:prstClr val="white"/>
            </a:solidFill>
            <a:latin typeface="Calibri" panose="020F0502020204030204"/>
            <a:ea typeface="+mn-ea"/>
            <a:cs typeface="+mn-cs"/>
          </a:endParaRPr>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custT="1"/>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73660" tIns="73660" rIns="73660" bIns="73660" numCol="1" spcCol="1270" anchor="ctr" anchorCtr="0"/>
        <a:lstStyle/>
        <a:p>
          <a:r>
            <a:rPr lang="en-GB" sz="2900" kern="1200" dirty="0">
              <a:solidFill>
                <a:prstClr val="white"/>
              </a:solidFill>
              <a:latin typeface="Calibri" panose="020F0502020204030204"/>
              <a:ea typeface="+mn-ea"/>
              <a:cs typeface="+mn-cs"/>
            </a:rPr>
            <a:t>Others</a:t>
          </a:r>
          <a:endParaRPr lang="en-IN" sz="2900" kern="1200" dirty="0">
            <a:solidFill>
              <a:prstClr val="white"/>
            </a:solidFill>
            <a:latin typeface="Calibri" panose="020F0502020204030204"/>
            <a:ea typeface="+mn-ea"/>
            <a:cs typeface="+mn-cs"/>
          </a:endParaRPr>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a:xfrm>
          <a:off x="1348610" y="3444"/>
          <a:ext cx="2340000" cy="558895"/>
        </a:xfrm>
        <a:prstGeom prst="rect">
          <a:avLst/>
        </a:prstGeom>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a:xfrm>
          <a:off x="1168610" y="590284"/>
          <a:ext cx="2700000" cy="558895"/>
        </a:xfrm>
        <a:prstGeom prst="rect">
          <a:avLst/>
        </a:prstGeom>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a:xfrm>
          <a:off x="2057360" y="1177124"/>
          <a:ext cx="922500" cy="558895"/>
        </a:xfrm>
        <a:prstGeom prst="rect">
          <a:avLst/>
        </a:prstGeom>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a:xfrm>
          <a:off x="1551110" y="1763964"/>
          <a:ext cx="1935000" cy="558895"/>
        </a:xfrm>
        <a:prstGeom prst="rect">
          <a:avLst/>
        </a:prstGeom>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a:xfrm>
          <a:off x="1506110" y="3524484"/>
          <a:ext cx="2025000" cy="558895"/>
        </a:xfrm>
        <a:prstGeom prst="rect">
          <a:avLst/>
        </a:prstGeom>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a:xfrm>
          <a:off x="2136110" y="4698164"/>
          <a:ext cx="765000" cy="558895"/>
        </a:xfrm>
        <a:prstGeom prst="rect">
          <a:avLst/>
        </a:prstGeom>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a:xfrm>
          <a:off x="1933610" y="5285004"/>
          <a:ext cx="1170000" cy="558895"/>
        </a:xfrm>
        <a:prstGeom prst="rect">
          <a:avLst/>
        </a:prstGeom>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DFFAB30-096B-4F52-913F-05086CEE25D6}" type="doc">
      <dgm:prSet loTypeId="urn:microsoft.com/office/officeart/2005/8/layout/hierarchy2" loCatId="hierarchy" qsTypeId="urn:microsoft.com/office/officeart/2005/8/quickstyle/simple1" qsCatId="simple" csTypeId="urn:microsoft.com/office/officeart/2005/8/colors/colorful3" csCatId="colorful" phldr="1"/>
      <dgm:spPr/>
      <dgm:t>
        <a:bodyPr/>
        <a:lstStyle/>
        <a:p>
          <a:endParaRPr lang="en-IN"/>
        </a:p>
      </dgm:t>
    </dgm:pt>
    <dgm:pt modelId="{D5859117-7A30-4D88-A85F-F46D733BFBEA}">
      <dgm:prSet/>
      <dgm:spPr/>
      <dgm:t>
        <a:bodyPr/>
        <a:lstStyle/>
        <a:p>
          <a:r>
            <a:rPr lang="en-GB"/>
            <a:t>Types</a:t>
          </a:r>
          <a:endParaRPr lang="en-IN"/>
        </a:p>
      </dgm:t>
    </dgm:pt>
    <dgm:pt modelId="{AFC137B5-C5FD-4EF6-8FC8-35941883EFE6}" type="parTrans" cxnId="{FFA1A8BD-D8D5-49F1-9349-DC4A16FC4D3D}">
      <dgm:prSet/>
      <dgm:spPr/>
      <dgm:t>
        <a:bodyPr/>
        <a:lstStyle/>
        <a:p>
          <a:endParaRPr lang="en-IN"/>
        </a:p>
      </dgm:t>
    </dgm:pt>
    <dgm:pt modelId="{F04D8061-3CE9-40B8-8B22-CC3F5797A31F}" type="sibTrans" cxnId="{FFA1A8BD-D8D5-49F1-9349-DC4A16FC4D3D}">
      <dgm:prSet/>
      <dgm:spPr/>
      <dgm:t>
        <a:bodyPr/>
        <a:lstStyle/>
        <a:p>
          <a:endParaRPr lang="en-IN"/>
        </a:p>
      </dgm:t>
    </dgm:pt>
    <dgm:pt modelId="{2F5A5F2A-AE3B-48B8-85CB-3AAC275A7FD1}">
      <dgm:prSet/>
      <dgm:spPr/>
      <dgm:t>
        <a:bodyPr/>
        <a:lstStyle/>
        <a:p>
          <a:r>
            <a:rPr lang="en-GB" dirty="0"/>
            <a:t>Row Context</a:t>
          </a:r>
          <a:endParaRPr lang="en-IN" dirty="0"/>
        </a:p>
      </dgm:t>
    </dgm:pt>
    <dgm:pt modelId="{A874EE89-4ACF-4E8C-9A63-5F81C4689D2B}" type="parTrans" cxnId="{6CB67665-DF05-4468-AC92-18CF0377AAC5}">
      <dgm:prSet/>
      <dgm:spPr/>
      <dgm:t>
        <a:bodyPr/>
        <a:lstStyle/>
        <a:p>
          <a:endParaRPr lang="en-IN"/>
        </a:p>
      </dgm:t>
    </dgm:pt>
    <dgm:pt modelId="{043933BF-D295-4F3A-907F-E6D7276E88D7}" type="sibTrans" cxnId="{6CB67665-DF05-4468-AC92-18CF0377AAC5}">
      <dgm:prSet/>
      <dgm:spPr/>
      <dgm:t>
        <a:bodyPr/>
        <a:lstStyle/>
        <a:p>
          <a:endParaRPr lang="en-IN"/>
        </a:p>
      </dgm:t>
    </dgm:pt>
    <dgm:pt modelId="{06813396-A7F1-4930-B350-60798A8825CB}">
      <dgm:prSet/>
      <dgm:spPr/>
      <dgm:t>
        <a:bodyPr/>
        <a:lstStyle/>
        <a:p>
          <a:r>
            <a:rPr lang="en-GB" dirty="0"/>
            <a:t>A row context is a formula that includes function that filters to identify single row in a table. The function applies a row context to each Row in the table to which the filter is applied</a:t>
          </a:r>
          <a:endParaRPr lang="en-IN" dirty="0"/>
        </a:p>
      </dgm:t>
    </dgm:pt>
    <dgm:pt modelId="{312A7B6E-778B-4D10-9358-B278D69253EC}" type="parTrans" cxnId="{AE10A0A3-0E04-42D0-86C0-CCF16A05A818}">
      <dgm:prSet/>
      <dgm:spPr/>
      <dgm:t>
        <a:bodyPr/>
        <a:lstStyle/>
        <a:p>
          <a:endParaRPr lang="en-IN"/>
        </a:p>
      </dgm:t>
    </dgm:pt>
    <dgm:pt modelId="{E2D46430-2EDF-40CA-BA14-A02281EDE5CB}" type="sibTrans" cxnId="{AE10A0A3-0E04-42D0-86C0-CCF16A05A818}">
      <dgm:prSet/>
      <dgm:spPr/>
      <dgm:t>
        <a:bodyPr/>
        <a:lstStyle/>
        <a:p>
          <a:endParaRPr lang="en-IN"/>
        </a:p>
      </dgm:t>
    </dgm:pt>
    <dgm:pt modelId="{FE1853A7-DC41-47BC-9140-027761BE14D2}">
      <dgm:prSet/>
      <dgm:spPr/>
      <dgm:t>
        <a:bodyPr/>
        <a:lstStyle/>
        <a:p>
          <a:r>
            <a:rPr lang="en-GB" dirty="0"/>
            <a:t>Filter Context</a:t>
          </a:r>
          <a:endParaRPr lang="en-IN" dirty="0"/>
        </a:p>
      </dgm:t>
    </dgm:pt>
    <dgm:pt modelId="{32CA6044-4734-48E8-995D-6E008DFAF5B3}" type="parTrans" cxnId="{8ECC793E-5B5F-4AA9-B17F-2765EEB6085F}">
      <dgm:prSet/>
      <dgm:spPr/>
      <dgm:t>
        <a:bodyPr/>
        <a:lstStyle/>
        <a:p>
          <a:endParaRPr lang="en-IN"/>
        </a:p>
      </dgm:t>
    </dgm:pt>
    <dgm:pt modelId="{FD3ACA76-2D93-43C4-84C9-F43A3731F2B7}" type="sibTrans" cxnId="{8ECC793E-5B5F-4AA9-B17F-2765EEB6085F}">
      <dgm:prSet/>
      <dgm:spPr/>
      <dgm:t>
        <a:bodyPr/>
        <a:lstStyle/>
        <a:p>
          <a:endParaRPr lang="en-IN"/>
        </a:p>
      </dgm:t>
    </dgm:pt>
    <dgm:pt modelId="{0D01B4FD-CCF8-4CA4-AFC1-0F770FCBF48B}">
      <dgm:prSet/>
      <dgm:spPr/>
      <dgm:t>
        <a:bodyPr/>
        <a:lstStyle/>
        <a:p>
          <a:r>
            <a:rPr lang="en-GB" dirty="0"/>
            <a:t>A filter context is one or more filters applied in a calculation, which determine single value or the result. We can use a filter context to reduce the values that are included in a calculation</a:t>
          </a:r>
          <a:endParaRPr lang="en-IN" dirty="0"/>
        </a:p>
      </dgm:t>
    </dgm:pt>
    <dgm:pt modelId="{5AC5455F-1C13-4FDC-AFB3-AB481D60BC3D}" type="parTrans" cxnId="{2C9813CD-478A-4698-A5A8-B794D6779F62}">
      <dgm:prSet/>
      <dgm:spPr/>
      <dgm:t>
        <a:bodyPr/>
        <a:lstStyle/>
        <a:p>
          <a:endParaRPr lang="en-IN"/>
        </a:p>
      </dgm:t>
    </dgm:pt>
    <dgm:pt modelId="{49DAE25D-40E0-4215-AF7A-2B802122E8F5}" type="sibTrans" cxnId="{2C9813CD-478A-4698-A5A8-B794D6779F62}">
      <dgm:prSet/>
      <dgm:spPr/>
      <dgm:t>
        <a:bodyPr/>
        <a:lstStyle/>
        <a:p>
          <a:endParaRPr lang="en-IN"/>
        </a:p>
      </dgm:t>
    </dgm:pt>
    <dgm:pt modelId="{B0C50D21-5114-4C66-95D4-DA8A1EF5CBF6}" type="pres">
      <dgm:prSet presAssocID="{CDFFAB30-096B-4F52-913F-05086CEE25D6}" presName="diagram" presStyleCnt="0">
        <dgm:presLayoutVars>
          <dgm:chPref val="1"/>
          <dgm:dir/>
          <dgm:animOne val="branch"/>
          <dgm:animLvl val="lvl"/>
          <dgm:resizeHandles val="exact"/>
        </dgm:presLayoutVars>
      </dgm:prSet>
      <dgm:spPr/>
    </dgm:pt>
    <dgm:pt modelId="{79C3617B-CC16-4757-A7BB-C45A18524EF5}" type="pres">
      <dgm:prSet presAssocID="{D5859117-7A30-4D88-A85F-F46D733BFBEA}" presName="root1" presStyleCnt="0"/>
      <dgm:spPr/>
    </dgm:pt>
    <dgm:pt modelId="{AFC46731-C30E-4D08-8A0E-10806D243F51}" type="pres">
      <dgm:prSet presAssocID="{D5859117-7A30-4D88-A85F-F46D733BFBEA}" presName="LevelOneTextNode" presStyleLbl="node0" presStyleIdx="0" presStyleCnt="1">
        <dgm:presLayoutVars>
          <dgm:chPref val="3"/>
        </dgm:presLayoutVars>
      </dgm:prSet>
      <dgm:spPr/>
    </dgm:pt>
    <dgm:pt modelId="{B9AB889A-785A-46C8-ADC4-734DC0C11AE6}" type="pres">
      <dgm:prSet presAssocID="{D5859117-7A30-4D88-A85F-F46D733BFBEA}" presName="level2hierChild" presStyleCnt="0"/>
      <dgm:spPr/>
    </dgm:pt>
    <dgm:pt modelId="{214E40E7-1526-4768-AFDA-9C11077C95B0}" type="pres">
      <dgm:prSet presAssocID="{A874EE89-4ACF-4E8C-9A63-5F81C4689D2B}" presName="conn2-1" presStyleLbl="parChTrans1D2" presStyleIdx="0" presStyleCnt="2"/>
      <dgm:spPr/>
    </dgm:pt>
    <dgm:pt modelId="{BA936255-4C39-4CED-9769-3B1E1B479AED}" type="pres">
      <dgm:prSet presAssocID="{A874EE89-4ACF-4E8C-9A63-5F81C4689D2B}" presName="connTx" presStyleLbl="parChTrans1D2" presStyleIdx="0" presStyleCnt="2"/>
      <dgm:spPr/>
    </dgm:pt>
    <dgm:pt modelId="{3F4901E5-E34F-4A35-A2D5-B3D93297ADD2}" type="pres">
      <dgm:prSet presAssocID="{2F5A5F2A-AE3B-48B8-85CB-3AAC275A7FD1}" presName="root2" presStyleCnt="0"/>
      <dgm:spPr/>
    </dgm:pt>
    <dgm:pt modelId="{420F5C49-5B9C-40BF-B1E5-8CC07F91B8D7}" type="pres">
      <dgm:prSet presAssocID="{2F5A5F2A-AE3B-48B8-85CB-3AAC275A7FD1}" presName="LevelTwoTextNode" presStyleLbl="node2" presStyleIdx="0" presStyleCnt="2">
        <dgm:presLayoutVars>
          <dgm:chPref val="3"/>
        </dgm:presLayoutVars>
      </dgm:prSet>
      <dgm:spPr/>
    </dgm:pt>
    <dgm:pt modelId="{F4660F31-D84A-4ED1-9D01-04C9536FB226}" type="pres">
      <dgm:prSet presAssocID="{2F5A5F2A-AE3B-48B8-85CB-3AAC275A7FD1}" presName="level3hierChild" presStyleCnt="0"/>
      <dgm:spPr/>
    </dgm:pt>
    <dgm:pt modelId="{B081D843-99D7-4D0C-92CC-31F35F55A61D}" type="pres">
      <dgm:prSet presAssocID="{312A7B6E-778B-4D10-9358-B278D69253EC}" presName="conn2-1" presStyleLbl="parChTrans1D3" presStyleIdx="0" presStyleCnt="2"/>
      <dgm:spPr/>
    </dgm:pt>
    <dgm:pt modelId="{7234ADC9-2C90-4744-9C58-D93C5D3D147B}" type="pres">
      <dgm:prSet presAssocID="{312A7B6E-778B-4D10-9358-B278D69253EC}" presName="connTx" presStyleLbl="parChTrans1D3" presStyleIdx="0" presStyleCnt="2"/>
      <dgm:spPr/>
    </dgm:pt>
    <dgm:pt modelId="{1AA5B785-01B7-4B6B-A0F3-EB0680D488FE}" type="pres">
      <dgm:prSet presAssocID="{06813396-A7F1-4930-B350-60798A8825CB}" presName="root2" presStyleCnt="0"/>
      <dgm:spPr/>
    </dgm:pt>
    <dgm:pt modelId="{73F526BD-B3D4-4051-B67F-A059F5D6FC68}" type="pres">
      <dgm:prSet presAssocID="{06813396-A7F1-4930-B350-60798A8825CB}" presName="LevelTwoTextNode" presStyleLbl="node3" presStyleIdx="0" presStyleCnt="2">
        <dgm:presLayoutVars>
          <dgm:chPref val="3"/>
        </dgm:presLayoutVars>
      </dgm:prSet>
      <dgm:spPr/>
    </dgm:pt>
    <dgm:pt modelId="{7621BCE9-0608-47A2-B8F2-A5409A2F547F}" type="pres">
      <dgm:prSet presAssocID="{06813396-A7F1-4930-B350-60798A8825CB}" presName="level3hierChild" presStyleCnt="0"/>
      <dgm:spPr/>
    </dgm:pt>
    <dgm:pt modelId="{B813EB9E-A9D4-4F4C-B2AB-48E2D96D622F}" type="pres">
      <dgm:prSet presAssocID="{32CA6044-4734-48E8-995D-6E008DFAF5B3}" presName="conn2-1" presStyleLbl="parChTrans1D2" presStyleIdx="1" presStyleCnt="2"/>
      <dgm:spPr/>
    </dgm:pt>
    <dgm:pt modelId="{64BE9891-751F-4E0A-AEBB-7F3A40489EFE}" type="pres">
      <dgm:prSet presAssocID="{32CA6044-4734-48E8-995D-6E008DFAF5B3}" presName="connTx" presStyleLbl="parChTrans1D2" presStyleIdx="1" presStyleCnt="2"/>
      <dgm:spPr/>
    </dgm:pt>
    <dgm:pt modelId="{A9227EE9-4A86-4571-B4BB-AA40E1C06B30}" type="pres">
      <dgm:prSet presAssocID="{FE1853A7-DC41-47BC-9140-027761BE14D2}" presName="root2" presStyleCnt="0"/>
      <dgm:spPr/>
    </dgm:pt>
    <dgm:pt modelId="{2D5A8626-A7C6-4A34-A356-37F8B3DE48C3}" type="pres">
      <dgm:prSet presAssocID="{FE1853A7-DC41-47BC-9140-027761BE14D2}" presName="LevelTwoTextNode" presStyleLbl="node2" presStyleIdx="1" presStyleCnt="2">
        <dgm:presLayoutVars>
          <dgm:chPref val="3"/>
        </dgm:presLayoutVars>
      </dgm:prSet>
      <dgm:spPr/>
    </dgm:pt>
    <dgm:pt modelId="{F42C74EC-209E-41D6-BC65-FEE90FCAD03F}" type="pres">
      <dgm:prSet presAssocID="{FE1853A7-DC41-47BC-9140-027761BE14D2}" presName="level3hierChild" presStyleCnt="0"/>
      <dgm:spPr/>
    </dgm:pt>
    <dgm:pt modelId="{50F47F2F-BAD5-4746-B049-AA02AF187C6B}" type="pres">
      <dgm:prSet presAssocID="{5AC5455F-1C13-4FDC-AFB3-AB481D60BC3D}" presName="conn2-1" presStyleLbl="parChTrans1D3" presStyleIdx="1" presStyleCnt="2"/>
      <dgm:spPr/>
    </dgm:pt>
    <dgm:pt modelId="{7C43714F-672F-492D-8904-C61D91131D59}" type="pres">
      <dgm:prSet presAssocID="{5AC5455F-1C13-4FDC-AFB3-AB481D60BC3D}" presName="connTx" presStyleLbl="parChTrans1D3" presStyleIdx="1" presStyleCnt="2"/>
      <dgm:spPr/>
    </dgm:pt>
    <dgm:pt modelId="{709C79AA-8ED7-4E1F-9F14-6CF2794CDC97}" type="pres">
      <dgm:prSet presAssocID="{0D01B4FD-CCF8-4CA4-AFC1-0F770FCBF48B}" presName="root2" presStyleCnt="0"/>
      <dgm:spPr/>
    </dgm:pt>
    <dgm:pt modelId="{89082A54-3DF8-4427-A8D3-DA5706CC2807}" type="pres">
      <dgm:prSet presAssocID="{0D01B4FD-CCF8-4CA4-AFC1-0F770FCBF48B}" presName="LevelTwoTextNode" presStyleLbl="node3" presStyleIdx="1" presStyleCnt="2">
        <dgm:presLayoutVars>
          <dgm:chPref val="3"/>
        </dgm:presLayoutVars>
      </dgm:prSet>
      <dgm:spPr/>
    </dgm:pt>
    <dgm:pt modelId="{A6BC3B16-37D7-45BF-91FA-6E2F165FFB93}" type="pres">
      <dgm:prSet presAssocID="{0D01B4FD-CCF8-4CA4-AFC1-0F770FCBF48B}" presName="level3hierChild" presStyleCnt="0"/>
      <dgm:spPr/>
    </dgm:pt>
  </dgm:ptLst>
  <dgm:cxnLst>
    <dgm:cxn modelId="{2578E623-2D93-4AFC-BC8E-302DAD44F351}" type="presOf" srcId="{5AC5455F-1C13-4FDC-AFB3-AB481D60BC3D}" destId="{50F47F2F-BAD5-4746-B049-AA02AF187C6B}" srcOrd="0" destOrd="0" presId="urn:microsoft.com/office/officeart/2005/8/layout/hierarchy2"/>
    <dgm:cxn modelId="{0CC2703A-15DE-4188-A63F-7A1341EC23C1}" type="presOf" srcId="{D5859117-7A30-4D88-A85F-F46D733BFBEA}" destId="{AFC46731-C30E-4D08-8A0E-10806D243F51}" srcOrd="0" destOrd="0" presId="urn:microsoft.com/office/officeart/2005/8/layout/hierarchy2"/>
    <dgm:cxn modelId="{05B5CE3B-039D-49EB-92BA-C1858E8C579A}" type="presOf" srcId="{FE1853A7-DC41-47BC-9140-027761BE14D2}" destId="{2D5A8626-A7C6-4A34-A356-37F8B3DE48C3}" srcOrd="0" destOrd="0" presId="urn:microsoft.com/office/officeart/2005/8/layout/hierarchy2"/>
    <dgm:cxn modelId="{8ECC793E-5B5F-4AA9-B17F-2765EEB6085F}" srcId="{D5859117-7A30-4D88-A85F-F46D733BFBEA}" destId="{FE1853A7-DC41-47BC-9140-027761BE14D2}" srcOrd="1" destOrd="0" parTransId="{32CA6044-4734-48E8-995D-6E008DFAF5B3}" sibTransId="{FD3ACA76-2D93-43C4-84C9-F43A3731F2B7}"/>
    <dgm:cxn modelId="{0C7E0361-B12A-4421-8282-6FE8AD35023D}" type="presOf" srcId="{32CA6044-4734-48E8-995D-6E008DFAF5B3}" destId="{B813EB9E-A9D4-4F4C-B2AB-48E2D96D622F}" srcOrd="0" destOrd="0" presId="urn:microsoft.com/office/officeart/2005/8/layout/hierarchy2"/>
    <dgm:cxn modelId="{7CA7A744-E952-4603-959C-7D25D9C5F2B6}" type="presOf" srcId="{312A7B6E-778B-4D10-9358-B278D69253EC}" destId="{7234ADC9-2C90-4744-9C58-D93C5D3D147B}" srcOrd="1" destOrd="0" presId="urn:microsoft.com/office/officeart/2005/8/layout/hierarchy2"/>
    <dgm:cxn modelId="{6CB67665-DF05-4468-AC92-18CF0377AAC5}" srcId="{D5859117-7A30-4D88-A85F-F46D733BFBEA}" destId="{2F5A5F2A-AE3B-48B8-85CB-3AAC275A7FD1}" srcOrd="0" destOrd="0" parTransId="{A874EE89-4ACF-4E8C-9A63-5F81C4689D2B}" sibTransId="{043933BF-D295-4F3A-907F-E6D7276E88D7}"/>
    <dgm:cxn modelId="{DA54DF73-7C32-422F-837A-10880CBABD33}" type="presOf" srcId="{5AC5455F-1C13-4FDC-AFB3-AB481D60BC3D}" destId="{7C43714F-672F-492D-8904-C61D91131D59}" srcOrd="1" destOrd="0" presId="urn:microsoft.com/office/officeart/2005/8/layout/hierarchy2"/>
    <dgm:cxn modelId="{1CB2B57C-8DE1-42D9-A85A-3F3537CB4CC4}" type="presOf" srcId="{A874EE89-4ACF-4E8C-9A63-5F81C4689D2B}" destId="{BA936255-4C39-4CED-9769-3B1E1B479AED}" srcOrd="1" destOrd="0" presId="urn:microsoft.com/office/officeart/2005/8/layout/hierarchy2"/>
    <dgm:cxn modelId="{22D9F485-DDB3-4651-9B0A-86292CB069A0}" type="presOf" srcId="{0D01B4FD-CCF8-4CA4-AFC1-0F770FCBF48B}" destId="{89082A54-3DF8-4427-A8D3-DA5706CC2807}" srcOrd="0" destOrd="0" presId="urn:microsoft.com/office/officeart/2005/8/layout/hierarchy2"/>
    <dgm:cxn modelId="{A561B28B-DC0E-482E-A0B5-478FB81E8E5A}" type="presOf" srcId="{32CA6044-4734-48E8-995D-6E008DFAF5B3}" destId="{64BE9891-751F-4E0A-AEBB-7F3A40489EFE}" srcOrd="1" destOrd="0" presId="urn:microsoft.com/office/officeart/2005/8/layout/hierarchy2"/>
    <dgm:cxn modelId="{F651D597-AD7C-454C-9903-6F08196EBAD7}" type="presOf" srcId="{CDFFAB30-096B-4F52-913F-05086CEE25D6}" destId="{B0C50D21-5114-4C66-95D4-DA8A1EF5CBF6}" srcOrd="0" destOrd="0" presId="urn:microsoft.com/office/officeart/2005/8/layout/hierarchy2"/>
    <dgm:cxn modelId="{AE10A0A3-0E04-42D0-86C0-CCF16A05A818}" srcId="{2F5A5F2A-AE3B-48B8-85CB-3AAC275A7FD1}" destId="{06813396-A7F1-4930-B350-60798A8825CB}" srcOrd="0" destOrd="0" parTransId="{312A7B6E-778B-4D10-9358-B278D69253EC}" sibTransId="{E2D46430-2EDF-40CA-BA14-A02281EDE5CB}"/>
    <dgm:cxn modelId="{FFA1A8BD-D8D5-49F1-9349-DC4A16FC4D3D}" srcId="{CDFFAB30-096B-4F52-913F-05086CEE25D6}" destId="{D5859117-7A30-4D88-A85F-F46D733BFBEA}" srcOrd="0" destOrd="0" parTransId="{AFC137B5-C5FD-4EF6-8FC8-35941883EFE6}" sibTransId="{F04D8061-3CE9-40B8-8B22-CC3F5797A31F}"/>
    <dgm:cxn modelId="{DC71D8C2-EE5B-4BF0-972B-D38D1907B155}" type="presOf" srcId="{06813396-A7F1-4930-B350-60798A8825CB}" destId="{73F526BD-B3D4-4051-B67F-A059F5D6FC68}" srcOrd="0" destOrd="0" presId="urn:microsoft.com/office/officeart/2005/8/layout/hierarchy2"/>
    <dgm:cxn modelId="{2C9813CD-478A-4698-A5A8-B794D6779F62}" srcId="{FE1853A7-DC41-47BC-9140-027761BE14D2}" destId="{0D01B4FD-CCF8-4CA4-AFC1-0F770FCBF48B}" srcOrd="0" destOrd="0" parTransId="{5AC5455F-1C13-4FDC-AFB3-AB481D60BC3D}" sibTransId="{49DAE25D-40E0-4215-AF7A-2B802122E8F5}"/>
    <dgm:cxn modelId="{0C3158D5-03B7-4BE7-8BDB-677C7DF81F2C}" type="presOf" srcId="{2F5A5F2A-AE3B-48B8-85CB-3AAC275A7FD1}" destId="{420F5C49-5B9C-40BF-B1E5-8CC07F91B8D7}" srcOrd="0" destOrd="0" presId="urn:microsoft.com/office/officeart/2005/8/layout/hierarchy2"/>
    <dgm:cxn modelId="{CC3E83F3-A9E5-4F41-BFFF-2AF32A66C89C}" type="presOf" srcId="{312A7B6E-778B-4D10-9358-B278D69253EC}" destId="{B081D843-99D7-4D0C-92CC-31F35F55A61D}" srcOrd="0" destOrd="0" presId="urn:microsoft.com/office/officeart/2005/8/layout/hierarchy2"/>
    <dgm:cxn modelId="{100FADF5-4649-4345-9DBA-73C42341BE29}" type="presOf" srcId="{A874EE89-4ACF-4E8C-9A63-5F81C4689D2B}" destId="{214E40E7-1526-4768-AFDA-9C11077C95B0}" srcOrd="0" destOrd="0" presId="urn:microsoft.com/office/officeart/2005/8/layout/hierarchy2"/>
    <dgm:cxn modelId="{9BE5B13A-ADDA-4757-A2B3-EAAD8C79AB1F}" type="presParOf" srcId="{B0C50D21-5114-4C66-95D4-DA8A1EF5CBF6}" destId="{79C3617B-CC16-4757-A7BB-C45A18524EF5}" srcOrd="0" destOrd="0" presId="urn:microsoft.com/office/officeart/2005/8/layout/hierarchy2"/>
    <dgm:cxn modelId="{F6714CCE-7316-4BED-8EA7-5A1E2CD066A3}" type="presParOf" srcId="{79C3617B-CC16-4757-A7BB-C45A18524EF5}" destId="{AFC46731-C30E-4D08-8A0E-10806D243F51}" srcOrd="0" destOrd="0" presId="urn:microsoft.com/office/officeart/2005/8/layout/hierarchy2"/>
    <dgm:cxn modelId="{9B448DA1-4D8B-4DF4-80D8-EBDF7760DBC3}" type="presParOf" srcId="{79C3617B-CC16-4757-A7BB-C45A18524EF5}" destId="{B9AB889A-785A-46C8-ADC4-734DC0C11AE6}" srcOrd="1" destOrd="0" presId="urn:microsoft.com/office/officeart/2005/8/layout/hierarchy2"/>
    <dgm:cxn modelId="{A8A50B99-76B7-4DC1-BACA-F4E23072F485}" type="presParOf" srcId="{B9AB889A-785A-46C8-ADC4-734DC0C11AE6}" destId="{214E40E7-1526-4768-AFDA-9C11077C95B0}" srcOrd="0" destOrd="0" presId="urn:microsoft.com/office/officeart/2005/8/layout/hierarchy2"/>
    <dgm:cxn modelId="{2E359F2F-D280-472D-BE2D-CCB8F43172AD}" type="presParOf" srcId="{214E40E7-1526-4768-AFDA-9C11077C95B0}" destId="{BA936255-4C39-4CED-9769-3B1E1B479AED}" srcOrd="0" destOrd="0" presId="urn:microsoft.com/office/officeart/2005/8/layout/hierarchy2"/>
    <dgm:cxn modelId="{7E7DAB5D-10D0-493C-BCEF-215E3EC63BB9}" type="presParOf" srcId="{B9AB889A-785A-46C8-ADC4-734DC0C11AE6}" destId="{3F4901E5-E34F-4A35-A2D5-B3D93297ADD2}" srcOrd="1" destOrd="0" presId="urn:microsoft.com/office/officeart/2005/8/layout/hierarchy2"/>
    <dgm:cxn modelId="{D48A8455-7FF6-4088-82B2-FD8BF8AEC05F}" type="presParOf" srcId="{3F4901E5-E34F-4A35-A2D5-B3D93297ADD2}" destId="{420F5C49-5B9C-40BF-B1E5-8CC07F91B8D7}" srcOrd="0" destOrd="0" presId="urn:microsoft.com/office/officeart/2005/8/layout/hierarchy2"/>
    <dgm:cxn modelId="{972C45D7-0685-4F38-801A-8A7AB442D657}" type="presParOf" srcId="{3F4901E5-E34F-4A35-A2D5-B3D93297ADD2}" destId="{F4660F31-D84A-4ED1-9D01-04C9536FB226}" srcOrd="1" destOrd="0" presId="urn:microsoft.com/office/officeart/2005/8/layout/hierarchy2"/>
    <dgm:cxn modelId="{1749249D-CD7F-46DB-A500-42E6AD929F15}" type="presParOf" srcId="{F4660F31-D84A-4ED1-9D01-04C9536FB226}" destId="{B081D843-99D7-4D0C-92CC-31F35F55A61D}" srcOrd="0" destOrd="0" presId="urn:microsoft.com/office/officeart/2005/8/layout/hierarchy2"/>
    <dgm:cxn modelId="{297E3620-5953-4976-916E-547F1F495BF2}" type="presParOf" srcId="{B081D843-99D7-4D0C-92CC-31F35F55A61D}" destId="{7234ADC9-2C90-4744-9C58-D93C5D3D147B}" srcOrd="0" destOrd="0" presId="urn:microsoft.com/office/officeart/2005/8/layout/hierarchy2"/>
    <dgm:cxn modelId="{9E0D3EF7-BCA8-4A17-B047-61920793E085}" type="presParOf" srcId="{F4660F31-D84A-4ED1-9D01-04C9536FB226}" destId="{1AA5B785-01B7-4B6B-A0F3-EB0680D488FE}" srcOrd="1" destOrd="0" presId="urn:microsoft.com/office/officeart/2005/8/layout/hierarchy2"/>
    <dgm:cxn modelId="{038907DB-87E7-4EFA-AC77-950C639DADB6}" type="presParOf" srcId="{1AA5B785-01B7-4B6B-A0F3-EB0680D488FE}" destId="{73F526BD-B3D4-4051-B67F-A059F5D6FC68}" srcOrd="0" destOrd="0" presId="urn:microsoft.com/office/officeart/2005/8/layout/hierarchy2"/>
    <dgm:cxn modelId="{E694654B-EC5E-48FC-A2A6-1FA4020616A5}" type="presParOf" srcId="{1AA5B785-01B7-4B6B-A0F3-EB0680D488FE}" destId="{7621BCE9-0608-47A2-B8F2-A5409A2F547F}" srcOrd="1" destOrd="0" presId="urn:microsoft.com/office/officeart/2005/8/layout/hierarchy2"/>
    <dgm:cxn modelId="{30065233-1FBF-449A-AC00-23B0CE9669A6}" type="presParOf" srcId="{B9AB889A-785A-46C8-ADC4-734DC0C11AE6}" destId="{B813EB9E-A9D4-4F4C-B2AB-48E2D96D622F}" srcOrd="2" destOrd="0" presId="urn:microsoft.com/office/officeart/2005/8/layout/hierarchy2"/>
    <dgm:cxn modelId="{AEF4B0E3-4C0F-4203-B1AB-AE86A0FCE461}" type="presParOf" srcId="{B813EB9E-A9D4-4F4C-B2AB-48E2D96D622F}" destId="{64BE9891-751F-4E0A-AEBB-7F3A40489EFE}" srcOrd="0" destOrd="0" presId="urn:microsoft.com/office/officeart/2005/8/layout/hierarchy2"/>
    <dgm:cxn modelId="{0C12E87D-CCF2-42B5-8E87-1E951636A09C}" type="presParOf" srcId="{B9AB889A-785A-46C8-ADC4-734DC0C11AE6}" destId="{A9227EE9-4A86-4571-B4BB-AA40E1C06B30}" srcOrd="3" destOrd="0" presId="urn:microsoft.com/office/officeart/2005/8/layout/hierarchy2"/>
    <dgm:cxn modelId="{D9E473F8-86F3-473D-8AB1-72CFED03F26D}" type="presParOf" srcId="{A9227EE9-4A86-4571-B4BB-AA40E1C06B30}" destId="{2D5A8626-A7C6-4A34-A356-37F8B3DE48C3}" srcOrd="0" destOrd="0" presId="urn:microsoft.com/office/officeart/2005/8/layout/hierarchy2"/>
    <dgm:cxn modelId="{B24016B6-9B1A-4830-88CA-E6E7740BB6AD}" type="presParOf" srcId="{A9227EE9-4A86-4571-B4BB-AA40E1C06B30}" destId="{F42C74EC-209E-41D6-BC65-FEE90FCAD03F}" srcOrd="1" destOrd="0" presId="urn:microsoft.com/office/officeart/2005/8/layout/hierarchy2"/>
    <dgm:cxn modelId="{D340B416-9A09-45BE-B92C-9F79A0EFF9D6}" type="presParOf" srcId="{F42C74EC-209E-41D6-BC65-FEE90FCAD03F}" destId="{50F47F2F-BAD5-4746-B049-AA02AF187C6B}" srcOrd="0" destOrd="0" presId="urn:microsoft.com/office/officeart/2005/8/layout/hierarchy2"/>
    <dgm:cxn modelId="{7FDC143B-B0D5-4318-9C05-1EF97AFB8CE0}" type="presParOf" srcId="{50F47F2F-BAD5-4746-B049-AA02AF187C6B}" destId="{7C43714F-672F-492D-8904-C61D91131D59}" srcOrd="0" destOrd="0" presId="urn:microsoft.com/office/officeart/2005/8/layout/hierarchy2"/>
    <dgm:cxn modelId="{C9972863-AF65-4285-B5B8-314201D9EE84}" type="presParOf" srcId="{F42C74EC-209E-41D6-BC65-FEE90FCAD03F}" destId="{709C79AA-8ED7-4E1F-9F14-6CF2794CDC97}" srcOrd="1" destOrd="0" presId="urn:microsoft.com/office/officeart/2005/8/layout/hierarchy2"/>
    <dgm:cxn modelId="{7EC0A06D-0913-410E-A8A9-8534D739C2DD}" type="presParOf" srcId="{709C79AA-8ED7-4E1F-9F14-6CF2794CDC97}" destId="{89082A54-3DF8-4427-A8D3-DA5706CC2807}" srcOrd="0" destOrd="0" presId="urn:microsoft.com/office/officeart/2005/8/layout/hierarchy2"/>
    <dgm:cxn modelId="{F7A053A0-DFEE-4771-B3AA-574410EBBE43}" type="presParOf" srcId="{709C79AA-8ED7-4E1F-9F14-6CF2794CDC97}" destId="{A6BC3B16-37D7-45BF-91FA-6E2F165FFB9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BFD371-634E-4123-B2A6-9E7A7D1D2F93}"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en-IN"/>
        </a:p>
      </dgm:t>
    </dgm:pt>
    <dgm:pt modelId="{71627264-A10A-4BDD-A6AB-9765D6EF1E27}">
      <dgm:prSet/>
      <dgm:spPr/>
      <dgm:t>
        <a:bodyPr/>
        <a:lstStyle/>
        <a:p>
          <a:pPr algn="l"/>
          <a:r>
            <a:rPr lang="en-IN" b="1" dirty="0"/>
            <a:t>Establishes a Connection </a:t>
          </a:r>
        </a:p>
        <a:p>
          <a:pPr algn="just"/>
          <a:r>
            <a:rPr lang="en-IN" dirty="0"/>
            <a:t>It establishes a connection between a pair of tables that are logically related to each other.</a:t>
          </a:r>
        </a:p>
      </dgm:t>
    </dgm:pt>
    <dgm:pt modelId="{1E600234-62AF-49E5-BEE1-05D3DE16FF3E}" type="parTrans" cxnId="{7C4045C8-30B0-48D3-B6F8-E603F51A625B}">
      <dgm:prSet/>
      <dgm:spPr/>
      <dgm:t>
        <a:bodyPr/>
        <a:lstStyle/>
        <a:p>
          <a:endParaRPr lang="en-IN"/>
        </a:p>
      </dgm:t>
    </dgm:pt>
    <dgm:pt modelId="{A2B1651C-C999-436C-BC0A-EA6726A84500}" type="sibTrans" cxnId="{7C4045C8-30B0-48D3-B6F8-E603F51A625B}">
      <dgm:prSet/>
      <dgm:spPr/>
      <dgm:t>
        <a:bodyPr/>
        <a:lstStyle/>
        <a:p>
          <a:endParaRPr lang="en-IN"/>
        </a:p>
      </dgm:t>
    </dgm:pt>
    <dgm:pt modelId="{F1103B56-A0B6-4518-9831-F5FE2456E8DC}">
      <dgm:prSet/>
      <dgm:spPr/>
      <dgm:t>
        <a:bodyPr/>
        <a:lstStyle/>
        <a:p>
          <a:pPr algn="just"/>
          <a:r>
            <a:rPr lang="en-IN" b="1" dirty="0"/>
            <a:t>Reduces Redundant data </a:t>
          </a:r>
        </a:p>
        <a:p>
          <a:pPr algn="just"/>
          <a:r>
            <a:rPr lang="en-IN" dirty="0"/>
            <a:t>It refines table structures and minimizes redundant data.</a:t>
          </a:r>
        </a:p>
      </dgm:t>
    </dgm:pt>
    <dgm:pt modelId="{20615AA2-926F-4CE7-AB1E-B0F0E24B3D0B}" type="parTrans" cxnId="{75704646-FCE2-47AD-9182-EA9E65628E9B}">
      <dgm:prSet/>
      <dgm:spPr/>
      <dgm:t>
        <a:bodyPr/>
        <a:lstStyle/>
        <a:p>
          <a:endParaRPr lang="en-IN"/>
        </a:p>
      </dgm:t>
    </dgm:pt>
    <dgm:pt modelId="{389C0E06-4B6A-4584-BD45-B7CCE47CA772}" type="sibTrans" cxnId="{75704646-FCE2-47AD-9182-EA9E65628E9B}">
      <dgm:prSet/>
      <dgm:spPr/>
      <dgm:t>
        <a:bodyPr/>
        <a:lstStyle/>
        <a:p>
          <a:endParaRPr lang="en-IN"/>
        </a:p>
      </dgm:t>
    </dgm:pt>
    <dgm:pt modelId="{6E86C22A-9C33-470C-9EC6-AAB1D085F085}" type="pres">
      <dgm:prSet presAssocID="{74BFD371-634E-4123-B2A6-9E7A7D1D2F93}" presName="Name0" presStyleCnt="0">
        <dgm:presLayoutVars>
          <dgm:chMax val="2"/>
          <dgm:chPref val="2"/>
          <dgm:animLvl val="lvl"/>
        </dgm:presLayoutVars>
      </dgm:prSet>
      <dgm:spPr/>
    </dgm:pt>
    <dgm:pt modelId="{A420B384-9B22-4305-A4F9-0E118C0B6C98}" type="pres">
      <dgm:prSet presAssocID="{74BFD371-634E-4123-B2A6-9E7A7D1D2F93}" presName="LeftText" presStyleLbl="revTx" presStyleIdx="0" presStyleCnt="0">
        <dgm:presLayoutVars>
          <dgm:bulletEnabled val="1"/>
        </dgm:presLayoutVars>
      </dgm:prSet>
      <dgm:spPr/>
    </dgm:pt>
    <dgm:pt modelId="{11839784-4F31-498C-A902-E64A9100F611}" type="pres">
      <dgm:prSet presAssocID="{74BFD371-634E-4123-B2A6-9E7A7D1D2F93}" presName="LeftNode" presStyleLbl="bgImgPlace1" presStyleIdx="0" presStyleCnt="2" custScaleX="201928" custScaleY="45040" custLinFactNeighborX="-75241" custLinFactNeighborY="-8717">
        <dgm:presLayoutVars>
          <dgm:chMax val="2"/>
          <dgm:chPref val="2"/>
        </dgm:presLayoutVars>
      </dgm:prSet>
      <dgm:spPr/>
    </dgm:pt>
    <dgm:pt modelId="{13DF55D7-9A37-4E7A-ABA2-79910EF25B91}" type="pres">
      <dgm:prSet presAssocID="{74BFD371-634E-4123-B2A6-9E7A7D1D2F93}" presName="RightText" presStyleLbl="revTx" presStyleIdx="0" presStyleCnt="0">
        <dgm:presLayoutVars>
          <dgm:bulletEnabled val="1"/>
        </dgm:presLayoutVars>
      </dgm:prSet>
      <dgm:spPr/>
    </dgm:pt>
    <dgm:pt modelId="{FDE9D587-E3C7-4128-B836-90BB7C95F9CB}" type="pres">
      <dgm:prSet presAssocID="{74BFD371-634E-4123-B2A6-9E7A7D1D2F93}" presName="RightNode" presStyleLbl="bgImgPlace1" presStyleIdx="1" presStyleCnt="2" custScaleX="174744" custScaleY="50351" custLinFactNeighborX="55973" custLinFactNeighborY="-9507">
        <dgm:presLayoutVars>
          <dgm:chMax val="0"/>
          <dgm:chPref val="0"/>
        </dgm:presLayoutVars>
      </dgm:prSet>
      <dgm:spPr/>
    </dgm:pt>
    <dgm:pt modelId="{F00E3C14-4E30-4968-A184-31900019B94A}" type="pres">
      <dgm:prSet presAssocID="{74BFD371-634E-4123-B2A6-9E7A7D1D2F93}" presName="TopArrow" presStyleLbl="node1" presStyleIdx="0" presStyleCnt="2" custScaleX="139848" custScaleY="169241" custLinFactNeighborX="-3552" custLinFactNeighborY="18814"/>
      <dgm:spPr/>
    </dgm:pt>
    <dgm:pt modelId="{A55ECD16-A930-4887-BA49-BFD954BF0714}" type="pres">
      <dgm:prSet presAssocID="{74BFD371-634E-4123-B2A6-9E7A7D1D2F93}" presName="BottomArrow" presStyleLbl="node1" presStyleIdx="1" presStyleCnt="2" custScaleX="157416" custScaleY="188549" custLinFactNeighborX="7558" custLinFactNeighborY="-47541"/>
      <dgm:spPr/>
    </dgm:pt>
  </dgm:ptLst>
  <dgm:cxnLst>
    <dgm:cxn modelId="{FFB1E600-F25B-48A8-BEBC-D820F09BCA9E}" type="presOf" srcId="{F1103B56-A0B6-4518-9831-F5FE2456E8DC}" destId="{13DF55D7-9A37-4E7A-ABA2-79910EF25B91}" srcOrd="0" destOrd="0" presId="urn:microsoft.com/office/officeart/2009/layout/ReverseList"/>
    <dgm:cxn modelId="{3ED6260D-D7A3-43CB-92FF-A8B1B9CB3EEC}" type="presOf" srcId="{74BFD371-634E-4123-B2A6-9E7A7D1D2F93}" destId="{6E86C22A-9C33-470C-9EC6-AAB1D085F085}" srcOrd="0" destOrd="0" presId="urn:microsoft.com/office/officeart/2009/layout/ReverseList"/>
    <dgm:cxn modelId="{7DABED41-E390-4294-9E67-773D3335C1D0}" type="presOf" srcId="{71627264-A10A-4BDD-A6AB-9765D6EF1E27}" destId="{11839784-4F31-498C-A902-E64A9100F611}" srcOrd="1" destOrd="0" presId="urn:microsoft.com/office/officeart/2009/layout/ReverseList"/>
    <dgm:cxn modelId="{75704646-FCE2-47AD-9182-EA9E65628E9B}" srcId="{74BFD371-634E-4123-B2A6-9E7A7D1D2F93}" destId="{F1103B56-A0B6-4518-9831-F5FE2456E8DC}" srcOrd="1" destOrd="0" parTransId="{20615AA2-926F-4CE7-AB1E-B0F0E24B3D0B}" sibTransId="{389C0E06-4B6A-4584-BD45-B7CCE47CA772}"/>
    <dgm:cxn modelId="{5434A86A-0625-40D1-AF79-2B0D993AE179}" type="presOf" srcId="{F1103B56-A0B6-4518-9831-F5FE2456E8DC}" destId="{FDE9D587-E3C7-4128-B836-90BB7C95F9CB}" srcOrd="1" destOrd="0" presId="urn:microsoft.com/office/officeart/2009/layout/ReverseList"/>
    <dgm:cxn modelId="{7C4045C8-30B0-48D3-B6F8-E603F51A625B}" srcId="{74BFD371-634E-4123-B2A6-9E7A7D1D2F93}" destId="{71627264-A10A-4BDD-A6AB-9765D6EF1E27}" srcOrd="0" destOrd="0" parTransId="{1E600234-62AF-49E5-BEE1-05D3DE16FF3E}" sibTransId="{A2B1651C-C999-436C-BC0A-EA6726A84500}"/>
    <dgm:cxn modelId="{2847E3E4-1AB4-4857-9C91-C980EE2D9708}" type="presOf" srcId="{71627264-A10A-4BDD-A6AB-9765D6EF1E27}" destId="{A420B384-9B22-4305-A4F9-0E118C0B6C98}" srcOrd="0" destOrd="0" presId="urn:microsoft.com/office/officeart/2009/layout/ReverseList"/>
    <dgm:cxn modelId="{E25F7234-AE5A-4222-A296-BC135BA21431}" type="presParOf" srcId="{6E86C22A-9C33-470C-9EC6-AAB1D085F085}" destId="{A420B384-9B22-4305-A4F9-0E118C0B6C98}" srcOrd="0" destOrd="0" presId="urn:microsoft.com/office/officeart/2009/layout/ReverseList"/>
    <dgm:cxn modelId="{4A96E977-0F61-4F70-BC52-29CA9DE23C3F}" type="presParOf" srcId="{6E86C22A-9C33-470C-9EC6-AAB1D085F085}" destId="{11839784-4F31-498C-A902-E64A9100F611}" srcOrd="1" destOrd="0" presId="urn:microsoft.com/office/officeart/2009/layout/ReverseList"/>
    <dgm:cxn modelId="{CC46929F-1B3B-40AA-92AA-B357E3F36BD3}" type="presParOf" srcId="{6E86C22A-9C33-470C-9EC6-AAB1D085F085}" destId="{13DF55D7-9A37-4E7A-ABA2-79910EF25B91}" srcOrd="2" destOrd="0" presId="urn:microsoft.com/office/officeart/2009/layout/ReverseList"/>
    <dgm:cxn modelId="{0DDF25F9-41F5-4A6A-AC74-3FAEB5978FB9}" type="presParOf" srcId="{6E86C22A-9C33-470C-9EC6-AAB1D085F085}" destId="{FDE9D587-E3C7-4128-B836-90BB7C95F9CB}" srcOrd="3" destOrd="0" presId="urn:microsoft.com/office/officeart/2009/layout/ReverseList"/>
    <dgm:cxn modelId="{73F7F0D6-024F-49A0-8712-655795232A63}" type="presParOf" srcId="{6E86C22A-9C33-470C-9EC6-AAB1D085F085}" destId="{F00E3C14-4E30-4968-A184-31900019B94A}" srcOrd="4" destOrd="0" presId="urn:microsoft.com/office/officeart/2009/layout/ReverseList"/>
    <dgm:cxn modelId="{FEF94A50-2EE7-42C3-A0C3-2FBA2B1EFA25}" type="presParOf" srcId="{6E86C22A-9C33-470C-9EC6-AAB1D085F085}" destId="{A55ECD16-A930-4887-BA49-BFD954BF0714}" srcOrd="5" destOrd="0" presId="urn:microsoft.com/office/officeart/2009/layout/Revers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DFFAB30-096B-4F52-913F-05086CEE25D6}"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IN"/>
        </a:p>
      </dgm:t>
    </dgm:pt>
    <dgm:pt modelId="{D5859117-7A30-4D88-A85F-F46D733BFBEA}">
      <dgm:prSet custT="1"/>
      <dgm:spPr/>
      <dgm:t>
        <a:bodyPr/>
        <a:lstStyle/>
        <a:p>
          <a:r>
            <a:rPr lang="en-GB" sz="2400" dirty="0"/>
            <a:t>Using Row Context and Fitter </a:t>
          </a:r>
          <a:r>
            <a:rPr lang="en-IN" sz="2400" dirty="0"/>
            <a:t>Context in a Measure</a:t>
          </a:r>
        </a:p>
      </dgm:t>
    </dgm:pt>
    <dgm:pt modelId="{AFC137B5-C5FD-4EF6-8FC8-35941883EFE6}" type="parTrans" cxnId="{FFA1A8BD-D8D5-49F1-9349-DC4A16FC4D3D}">
      <dgm:prSet/>
      <dgm:spPr/>
      <dgm:t>
        <a:bodyPr/>
        <a:lstStyle/>
        <a:p>
          <a:endParaRPr lang="en-IN"/>
        </a:p>
      </dgm:t>
    </dgm:pt>
    <dgm:pt modelId="{F04D8061-3CE9-40B8-8B22-CC3F5797A31F}" type="sibTrans" cxnId="{FFA1A8BD-D8D5-49F1-9349-DC4A16FC4D3D}">
      <dgm:prSet/>
      <dgm:spPr/>
      <dgm:t>
        <a:bodyPr/>
        <a:lstStyle/>
        <a:p>
          <a:endParaRPr lang="en-IN"/>
        </a:p>
      </dgm:t>
    </dgm:pt>
    <dgm:pt modelId="{313D6E8B-65E2-464A-8D34-F05BF5824100}">
      <dgm:prSet custT="1"/>
      <dgm:spPr/>
      <dgm:t>
        <a:bodyPr/>
        <a:lstStyle/>
        <a:p>
          <a:r>
            <a:rPr lang="en-IN" sz="2400" dirty="0"/>
            <a:t>UK Sales = CALCULATE(Total Sales], Customers[Country] = “UK")</a:t>
          </a:r>
        </a:p>
      </dgm:t>
    </dgm:pt>
    <dgm:pt modelId="{1355A6CA-CEEB-483F-9098-10380E6A6C76}" type="parTrans" cxnId="{F818D57B-195A-48A5-B285-F42D7DE0DBFB}">
      <dgm:prSet/>
      <dgm:spPr/>
      <dgm:t>
        <a:bodyPr/>
        <a:lstStyle/>
        <a:p>
          <a:endParaRPr lang="en-IN"/>
        </a:p>
      </dgm:t>
    </dgm:pt>
    <dgm:pt modelId="{61E90A26-1A64-4320-8B91-B16A89507C3E}" type="sibTrans" cxnId="{F818D57B-195A-48A5-B285-F42D7DE0DBFB}">
      <dgm:prSet/>
      <dgm:spPr/>
      <dgm:t>
        <a:bodyPr/>
        <a:lstStyle/>
        <a:p>
          <a:endParaRPr lang="en-IN"/>
        </a:p>
      </dgm:t>
    </dgm:pt>
    <dgm:pt modelId="{1E657361-FD31-430C-806E-0FB340665118}" type="pres">
      <dgm:prSet presAssocID="{CDFFAB30-096B-4F52-913F-05086CEE25D6}" presName="CompostProcess" presStyleCnt="0">
        <dgm:presLayoutVars>
          <dgm:dir/>
          <dgm:resizeHandles val="exact"/>
        </dgm:presLayoutVars>
      </dgm:prSet>
      <dgm:spPr/>
    </dgm:pt>
    <dgm:pt modelId="{E2A751F0-6027-4D32-89F9-A4299637244B}" type="pres">
      <dgm:prSet presAssocID="{CDFFAB30-096B-4F52-913F-05086CEE25D6}" presName="arrow" presStyleLbl="bgShp" presStyleIdx="0" presStyleCnt="1" custLinFactNeighborX="0" custLinFactNeighborY="57449"/>
      <dgm:spPr/>
    </dgm:pt>
    <dgm:pt modelId="{D50169B6-7676-4571-BE10-3B374984EB7A}" type="pres">
      <dgm:prSet presAssocID="{CDFFAB30-096B-4F52-913F-05086CEE25D6}" presName="linearProcess" presStyleCnt="0"/>
      <dgm:spPr/>
    </dgm:pt>
    <dgm:pt modelId="{792E0A9D-D4CC-421B-B6B9-C43194175FA1}" type="pres">
      <dgm:prSet presAssocID="{D5859117-7A30-4D88-A85F-F46D733BFBEA}" presName="textNode" presStyleLbl="node1" presStyleIdx="0" presStyleCnt="2">
        <dgm:presLayoutVars>
          <dgm:bulletEnabled val="1"/>
        </dgm:presLayoutVars>
      </dgm:prSet>
      <dgm:spPr/>
    </dgm:pt>
    <dgm:pt modelId="{30582361-1917-4C1B-A1CA-C1625B26C041}" type="pres">
      <dgm:prSet presAssocID="{F04D8061-3CE9-40B8-8B22-CC3F5797A31F}" presName="sibTrans" presStyleCnt="0"/>
      <dgm:spPr/>
    </dgm:pt>
    <dgm:pt modelId="{BF8A2438-D8BA-4F45-A5AF-7CF3B566737A}" type="pres">
      <dgm:prSet presAssocID="{313D6E8B-65E2-464A-8D34-F05BF5824100}" presName="textNode" presStyleLbl="node1" presStyleIdx="1" presStyleCnt="2">
        <dgm:presLayoutVars>
          <dgm:bulletEnabled val="1"/>
        </dgm:presLayoutVars>
      </dgm:prSet>
      <dgm:spPr/>
    </dgm:pt>
  </dgm:ptLst>
  <dgm:cxnLst>
    <dgm:cxn modelId="{9826A102-DF06-44BE-974D-9269AE7A4678}" type="presOf" srcId="{CDFFAB30-096B-4F52-913F-05086CEE25D6}" destId="{1E657361-FD31-430C-806E-0FB340665118}" srcOrd="0" destOrd="0" presId="urn:microsoft.com/office/officeart/2005/8/layout/hProcess9"/>
    <dgm:cxn modelId="{37E49E24-41B4-4DC7-A208-5DA61BD52AA0}" type="presOf" srcId="{D5859117-7A30-4D88-A85F-F46D733BFBEA}" destId="{792E0A9D-D4CC-421B-B6B9-C43194175FA1}" srcOrd="0" destOrd="0" presId="urn:microsoft.com/office/officeart/2005/8/layout/hProcess9"/>
    <dgm:cxn modelId="{F818D57B-195A-48A5-B285-F42D7DE0DBFB}" srcId="{CDFFAB30-096B-4F52-913F-05086CEE25D6}" destId="{313D6E8B-65E2-464A-8D34-F05BF5824100}" srcOrd="1" destOrd="0" parTransId="{1355A6CA-CEEB-483F-9098-10380E6A6C76}" sibTransId="{61E90A26-1A64-4320-8B91-B16A89507C3E}"/>
    <dgm:cxn modelId="{8DDDCD7F-91A0-4FB2-ADE1-ACCD8BBAFFE0}" type="presOf" srcId="{313D6E8B-65E2-464A-8D34-F05BF5824100}" destId="{BF8A2438-D8BA-4F45-A5AF-7CF3B566737A}" srcOrd="0" destOrd="0" presId="urn:microsoft.com/office/officeart/2005/8/layout/hProcess9"/>
    <dgm:cxn modelId="{FFA1A8BD-D8D5-49F1-9349-DC4A16FC4D3D}" srcId="{CDFFAB30-096B-4F52-913F-05086CEE25D6}" destId="{D5859117-7A30-4D88-A85F-F46D733BFBEA}" srcOrd="0" destOrd="0" parTransId="{AFC137B5-C5FD-4EF6-8FC8-35941883EFE6}" sibTransId="{F04D8061-3CE9-40B8-8B22-CC3F5797A31F}"/>
    <dgm:cxn modelId="{AA12975A-C32A-4BF4-993B-19CB0466F0FB}" type="presParOf" srcId="{1E657361-FD31-430C-806E-0FB340665118}" destId="{E2A751F0-6027-4D32-89F9-A4299637244B}" srcOrd="0" destOrd="0" presId="urn:microsoft.com/office/officeart/2005/8/layout/hProcess9"/>
    <dgm:cxn modelId="{23078E00-CE6B-4277-9132-9B718BE4DC32}" type="presParOf" srcId="{1E657361-FD31-430C-806E-0FB340665118}" destId="{D50169B6-7676-4571-BE10-3B374984EB7A}" srcOrd="1" destOrd="0" presId="urn:microsoft.com/office/officeart/2005/8/layout/hProcess9"/>
    <dgm:cxn modelId="{D54B7F0C-6EFD-4DC3-9B35-6624CED5AC99}" type="presParOf" srcId="{D50169B6-7676-4571-BE10-3B374984EB7A}" destId="{792E0A9D-D4CC-421B-B6B9-C43194175FA1}" srcOrd="0" destOrd="0" presId="urn:microsoft.com/office/officeart/2005/8/layout/hProcess9"/>
    <dgm:cxn modelId="{06D53939-CC96-45A5-89A5-D551CCE67430}" type="presParOf" srcId="{D50169B6-7676-4571-BE10-3B374984EB7A}" destId="{30582361-1917-4C1B-A1CA-C1625B26C041}" srcOrd="1" destOrd="0" presId="urn:microsoft.com/office/officeart/2005/8/layout/hProcess9"/>
    <dgm:cxn modelId="{AC5B6BDD-EE75-4703-9957-B09A150BD994}" type="presParOf" srcId="{D50169B6-7676-4571-BE10-3B374984EB7A}" destId="{BF8A2438-D8BA-4F45-A5AF-7CF3B566737A}"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5EE981F-1E21-449F-9827-0AD3BAD4692D}"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IN"/>
        </a:p>
      </dgm:t>
    </dgm:pt>
    <dgm:pt modelId="{4634AD13-B377-4C52-A9C4-5C52B7F5EF5F}">
      <dgm:prSet/>
      <dgm:spPr/>
      <dgm:t>
        <a:bodyPr/>
        <a:lstStyle/>
        <a:p>
          <a:pPr algn="just"/>
          <a:r>
            <a:rPr lang="en-IN" dirty="0"/>
            <a:t>Calculated columns are added to tables by applying DAX formulas to the existing data.</a:t>
          </a:r>
        </a:p>
      </dgm:t>
    </dgm:pt>
    <dgm:pt modelId="{3B517601-47AE-43B3-95D7-2FCEBD643557}" type="parTrans" cxnId="{EA09331E-D562-4B04-8AEA-46E693142D3F}">
      <dgm:prSet/>
      <dgm:spPr/>
      <dgm:t>
        <a:bodyPr/>
        <a:lstStyle/>
        <a:p>
          <a:endParaRPr lang="en-IN"/>
        </a:p>
      </dgm:t>
    </dgm:pt>
    <dgm:pt modelId="{88A182DD-8D39-46DB-AD5A-8401A4BD51F5}" type="sibTrans" cxnId="{EA09331E-D562-4B04-8AEA-46E693142D3F}">
      <dgm:prSet/>
      <dgm:spPr/>
      <dgm:t>
        <a:bodyPr/>
        <a:lstStyle/>
        <a:p>
          <a:endParaRPr lang="en-IN"/>
        </a:p>
      </dgm:t>
    </dgm:pt>
    <dgm:pt modelId="{6C9DD347-FF16-4763-B604-E3EAC101F284}">
      <dgm:prSet/>
      <dgm:spPr/>
      <dgm:t>
        <a:bodyPr/>
        <a:lstStyle/>
        <a:p>
          <a:pPr algn="just"/>
          <a:r>
            <a:rPr lang="en-IN" dirty="0"/>
            <a:t>The DAX formula defines the values in the new column rather than querying the data source to create the column.</a:t>
          </a:r>
        </a:p>
      </dgm:t>
    </dgm:pt>
    <dgm:pt modelId="{4A06E058-D6B5-45C3-A5BD-AD1AFE343A37}" type="parTrans" cxnId="{9EB3A825-7D77-4EFD-B96C-ABCB50E78635}">
      <dgm:prSet/>
      <dgm:spPr/>
      <dgm:t>
        <a:bodyPr/>
        <a:lstStyle/>
        <a:p>
          <a:endParaRPr lang="en-IN"/>
        </a:p>
      </dgm:t>
    </dgm:pt>
    <dgm:pt modelId="{FDB30ABC-DD82-40B7-94DF-874B9009B87E}" type="sibTrans" cxnId="{9EB3A825-7D77-4EFD-B96C-ABCB50E78635}">
      <dgm:prSet/>
      <dgm:spPr/>
      <dgm:t>
        <a:bodyPr/>
        <a:lstStyle/>
        <a:p>
          <a:endParaRPr lang="en-IN"/>
        </a:p>
      </dgm:t>
    </dgm:pt>
    <dgm:pt modelId="{A2EFB6EB-132A-4228-99F2-A35546C9465A}">
      <dgm:prSet/>
      <dgm:spPr/>
      <dgm:t>
        <a:bodyPr/>
        <a:lstStyle/>
        <a:p>
          <a:pPr algn="just"/>
          <a:r>
            <a:rPr lang="en-IN" dirty="0"/>
            <a:t>We can create calculated columns by concatenating strings or multiple numbers together, combining the data from anywhere in the model.</a:t>
          </a:r>
        </a:p>
      </dgm:t>
    </dgm:pt>
    <dgm:pt modelId="{B7ED2FEC-76B2-4AEC-BCAF-741B7D6D6DCF}" type="parTrans" cxnId="{73F2639F-066C-4521-BAFC-0B01F70EAB1C}">
      <dgm:prSet/>
      <dgm:spPr/>
      <dgm:t>
        <a:bodyPr/>
        <a:lstStyle/>
        <a:p>
          <a:endParaRPr lang="en-IN"/>
        </a:p>
      </dgm:t>
    </dgm:pt>
    <dgm:pt modelId="{BF702646-806E-4F65-9CAD-D29B0B461583}" type="sibTrans" cxnId="{73F2639F-066C-4521-BAFC-0B01F70EAB1C}">
      <dgm:prSet/>
      <dgm:spPr/>
      <dgm:t>
        <a:bodyPr/>
        <a:lstStyle/>
        <a:p>
          <a:endParaRPr lang="en-IN"/>
        </a:p>
      </dgm:t>
    </dgm:pt>
    <dgm:pt modelId="{5E15C89D-A0AA-446D-91CE-7786E68E4EAC}">
      <dgm:prSet/>
      <dgm:spPr/>
      <dgm:t>
        <a:bodyPr/>
        <a:lstStyle/>
        <a:p>
          <a:pPr algn="just"/>
          <a:r>
            <a:rPr lang="en-IN" dirty="0"/>
            <a:t>Calculated columns are similar to measures, but the difference lies in how they are used. Measures are used in the Values area of a visualization, and Calculated columns are used in the Axis, Legend, or Group fields</a:t>
          </a:r>
        </a:p>
      </dgm:t>
    </dgm:pt>
    <dgm:pt modelId="{98046318-1A52-4FD2-B9CC-47EB725FE0D5}" type="parTrans" cxnId="{C6686869-30E9-41F7-9519-F4719D75F29B}">
      <dgm:prSet/>
      <dgm:spPr/>
      <dgm:t>
        <a:bodyPr/>
        <a:lstStyle/>
        <a:p>
          <a:endParaRPr lang="en-IN"/>
        </a:p>
      </dgm:t>
    </dgm:pt>
    <dgm:pt modelId="{1AC168DC-9FB6-4ED1-BE52-705F38BDB327}" type="sibTrans" cxnId="{C6686869-30E9-41F7-9519-F4719D75F29B}">
      <dgm:prSet/>
      <dgm:spPr/>
      <dgm:t>
        <a:bodyPr/>
        <a:lstStyle/>
        <a:p>
          <a:endParaRPr lang="en-IN"/>
        </a:p>
      </dgm:t>
    </dgm:pt>
    <dgm:pt modelId="{8CC21017-88D3-4881-90C8-8B7AB617405E}" type="pres">
      <dgm:prSet presAssocID="{75EE981F-1E21-449F-9827-0AD3BAD4692D}" presName="outerComposite" presStyleCnt="0">
        <dgm:presLayoutVars>
          <dgm:chMax val="5"/>
          <dgm:dir/>
          <dgm:resizeHandles val="exact"/>
        </dgm:presLayoutVars>
      </dgm:prSet>
      <dgm:spPr/>
    </dgm:pt>
    <dgm:pt modelId="{9C29D4B0-44D9-4988-85CB-1875A95ED796}" type="pres">
      <dgm:prSet presAssocID="{75EE981F-1E21-449F-9827-0AD3BAD4692D}" presName="dummyMaxCanvas" presStyleCnt="0">
        <dgm:presLayoutVars/>
      </dgm:prSet>
      <dgm:spPr/>
    </dgm:pt>
    <dgm:pt modelId="{53EDF7AE-2D5A-48C2-8366-9B8D66DE4EB3}" type="pres">
      <dgm:prSet presAssocID="{75EE981F-1E21-449F-9827-0AD3BAD4692D}" presName="FourNodes_1" presStyleLbl="node1" presStyleIdx="0" presStyleCnt="4">
        <dgm:presLayoutVars>
          <dgm:bulletEnabled val="1"/>
        </dgm:presLayoutVars>
      </dgm:prSet>
      <dgm:spPr/>
    </dgm:pt>
    <dgm:pt modelId="{E65E91B8-B1BD-4462-9275-FF1AE47E534D}" type="pres">
      <dgm:prSet presAssocID="{75EE981F-1E21-449F-9827-0AD3BAD4692D}" presName="FourNodes_2" presStyleLbl="node1" presStyleIdx="1" presStyleCnt="4">
        <dgm:presLayoutVars>
          <dgm:bulletEnabled val="1"/>
        </dgm:presLayoutVars>
      </dgm:prSet>
      <dgm:spPr/>
    </dgm:pt>
    <dgm:pt modelId="{F9B8EA94-2A51-4854-9567-2C7244B0F435}" type="pres">
      <dgm:prSet presAssocID="{75EE981F-1E21-449F-9827-0AD3BAD4692D}" presName="FourNodes_3" presStyleLbl="node1" presStyleIdx="2" presStyleCnt="4">
        <dgm:presLayoutVars>
          <dgm:bulletEnabled val="1"/>
        </dgm:presLayoutVars>
      </dgm:prSet>
      <dgm:spPr/>
    </dgm:pt>
    <dgm:pt modelId="{CDC2C3DA-F1DD-4D20-AEA7-82CD51082B92}" type="pres">
      <dgm:prSet presAssocID="{75EE981F-1E21-449F-9827-0AD3BAD4692D}" presName="FourNodes_4" presStyleLbl="node1" presStyleIdx="3" presStyleCnt="4">
        <dgm:presLayoutVars>
          <dgm:bulletEnabled val="1"/>
        </dgm:presLayoutVars>
      </dgm:prSet>
      <dgm:spPr/>
    </dgm:pt>
    <dgm:pt modelId="{9BF7D25F-7626-4B14-960D-AD5F47A84A5D}" type="pres">
      <dgm:prSet presAssocID="{75EE981F-1E21-449F-9827-0AD3BAD4692D}" presName="FourConn_1-2" presStyleLbl="fgAccFollowNode1" presStyleIdx="0" presStyleCnt="3">
        <dgm:presLayoutVars>
          <dgm:bulletEnabled val="1"/>
        </dgm:presLayoutVars>
      </dgm:prSet>
      <dgm:spPr/>
    </dgm:pt>
    <dgm:pt modelId="{3FB06216-13D0-47F8-9B92-BC954DE3C6F4}" type="pres">
      <dgm:prSet presAssocID="{75EE981F-1E21-449F-9827-0AD3BAD4692D}" presName="FourConn_2-3" presStyleLbl="fgAccFollowNode1" presStyleIdx="1" presStyleCnt="3">
        <dgm:presLayoutVars>
          <dgm:bulletEnabled val="1"/>
        </dgm:presLayoutVars>
      </dgm:prSet>
      <dgm:spPr/>
    </dgm:pt>
    <dgm:pt modelId="{DC135599-70A6-402E-BD24-576C26B0D393}" type="pres">
      <dgm:prSet presAssocID="{75EE981F-1E21-449F-9827-0AD3BAD4692D}" presName="FourConn_3-4" presStyleLbl="fgAccFollowNode1" presStyleIdx="2" presStyleCnt="3">
        <dgm:presLayoutVars>
          <dgm:bulletEnabled val="1"/>
        </dgm:presLayoutVars>
      </dgm:prSet>
      <dgm:spPr/>
    </dgm:pt>
    <dgm:pt modelId="{CAB95268-ECF9-47CD-82BF-3F6F71B7E063}" type="pres">
      <dgm:prSet presAssocID="{75EE981F-1E21-449F-9827-0AD3BAD4692D}" presName="FourNodes_1_text" presStyleLbl="node1" presStyleIdx="3" presStyleCnt="4">
        <dgm:presLayoutVars>
          <dgm:bulletEnabled val="1"/>
        </dgm:presLayoutVars>
      </dgm:prSet>
      <dgm:spPr/>
    </dgm:pt>
    <dgm:pt modelId="{B94D4F48-97A9-4F7D-A1D3-43BAF0ED46F6}" type="pres">
      <dgm:prSet presAssocID="{75EE981F-1E21-449F-9827-0AD3BAD4692D}" presName="FourNodes_2_text" presStyleLbl="node1" presStyleIdx="3" presStyleCnt="4">
        <dgm:presLayoutVars>
          <dgm:bulletEnabled val="1"/>
        </dgm:presLayoutVars>
      </dgm:prSet>
      <dgm:spPr/>
    </dgm:pt>
    <dgm:pt modelId="{3E03EDE5-2389-4E0F-BCBD-0B7DE11FCAD8}" type="pres">
      <dgm:prSet presAssocID="{75EE981F-1E21-449F-9827-0AD3BAD4692D}" presName="FourNodes_3_text" presStyleLbl="node1" presStyleIdx="3" presStyleCnt="4">
        <dgm:presLayoutVars>
          <dgm:bulletEnabled val="1"/>
        </dgm:presLayoutVars>
      </dgm:prSet>
      <dgm:spPr/>
    </dgm:pt>
    <dgm:pt modelId="{0AA412E2-12B9-421F-955E-C1F379A61389}" type="pres">
      <dgm:prSet presAssocID="{75EE981F-1E21-449F-9827-0AD3BAD4692D}" presName="FourNodes_4_text" presStyleLbl="node1" presStyleIdx="3" presStyleCnt="4">
        <dgm:presLayoutVars>
          <dgm:bulletEnabled val="1"/>
        </dgm:presLayoutVars>
      </dgm:prSet>
      <dgm:spPr/>
    </dgm:pt>
  </dgm:ptLst>
  <dgm:cxnLst>
    <dgm:cxn modelId="{B00B7205-2619-4ECC-A521-0EDEDBAED4AA}" type="presOf" srcId="{75EE981F-1E21-449F-9827-0AD3BAD4692D}" destId="{8CC21017-88D3-4881-90C8-8B7AB617405E}" srcOrd="0" destOrd="0" presId="urn:microsoft.com/office/officeart/2005/8/layout/vProcess5"/>
    <dgm:cxn modelId="{EB9ADC16-6ACE-4D54-93F7-05784FEC0EA4}" type="presOf" srcId="{6C9DD347-FF16-4763-B604-E3EAC101F284}" destId="{B94D4F48-97A9-4F7D-A1D3-43BAF0ED46F6}" srcOrd="1" destOrd="0" presId="urn:microsoft.com/office/officeart/2005/8/layout/vProcess5"/>
    <dgm:cxn modelId="{EA09331E-D562-4B04-8AEA-46E693142D3F}" srcId="{75EE981F-1E21-449F-9827-0AD3BAD4692D}" destId="{4634AD13-B377-4C52-A9C4-5C52B7F5EF5F}" srcOrd="0" destOrd="0" parTransId="{3B517601-47AE-43B3-95D7-2FCEBD643557}" sibTransId="{88A182DD-8D39-46DB-AD5A-8401A4BD51F5}"/>
    <dgm:cxn modelId="{7B506E24-B5CF-45EC-B178-157F59D4ABC7}" type="presOf" srcId="{6C9DD347-FF16-4763-B604-E3EAC101F284}" destId="{E65E91B8-B1BD-4462-9275-FF1AE47E534D}" srcOrd="0" destOrd="0" presId="urn:microsoft.com/office/officeart/2005/8/layout/vProcess5"/>
    <dgm:cxn modelId="{9EB3A825-7D77-4EFD-B96C-ABCB50E78635}" srcId="{75EE981F-1E21-449F-9827-0AD3BAD4692D}" destId="{6C9DD347-FF16-4763-B604-E3EAC101F284}" srcOrd="1" destOrd="0" parTransId="{4A06E058-D6B5-45C3-A5BD-AD1AFE343A37}" sibTransId="{FDB30ABC-DD82-40B7-94DF-874B9009B87E}"/>
    <dgm:cxn modelId="{E5D5822A-CA6D-476C-A7C6-6C27FB3D8F22}" type="presOf" srcId="{5E15C89D-A0AA-446D-91CE-7786E68E4EAC}" destId="{0AA412E2-12B9-421F-955E-C1F379A61389}" srcOrd="1" destOrd="0" presId="urn:microsoft.com/office/officeart/2005/8/layout/vProcess5"/>
    <dgm:cxn modelId="{54D5F33D-00B9-4419-88F7-AC88BB5FAAC3}" type="presOf" srcId="{4634AD13-B377-4C52-A9C4-5C52B7F5EF5F}" destId="{CAB95268-ECF9-47CD-82BF-3F6F71B7E063}" srcOrd="1" destOrd="0" presId="urn:microsoft.com/office/officeart/2005/8/layout/vProcess5"/>
    <dgm:cxn modelId="{5013503E-7BD0-45B7-A642-C6FAEE419F4E}" type="presOf" srcId="{A2EFB6EB-132A-4228-99F2-A35546C9465A}" destId="{3E03EDE5-2389-4E0F-BCBD-0B7DE11FCAD8}" srcOrd="1" destOrd="0" presId="urn:microsoft.com/office/officeart/2005/8/layout/vProcess5"/>
    <dgm:cxn modelId="{C6686869-30E9-41F7-9519-F4719D75F29B}" srcId="{75EE981F-1E21-449F-9827-0AD3BAD4692D}" destId="{5E15C89D-A0AA-446D-91CE-7786E68E4EAC}" srcOrd="3" destOrd="0" parTransId="{98046318-1A52-4FD2-B9CC-47EB725FE0D5}" sibTransId="{1AC168DC-9FB6-4ED1-BE52-705F38BDB327}"/>
    <dgm:cxn modelId="{A28A5970-6F59-4030-93D0-50793135F753}" type="presOf" srcId="{A2EFB6EB-132A-4228-99F2-A35546C9465A}" destId="{F9B8EA94-2A51-4854-9567-2C7244B0F435}" srcOrd="0" destOrd="0" presId="urn:microsoft.com/office/officeart/2005/8/layout/vProcess5"/>
    <dgm:cxn modelId="{2DF22D9E-DF9A-479F-89FD-7255D2356442}" type="presOf" srcId="{4634AD13-B377-4C52-A9C4-5C52B7F5EF5F}" destId="{53EDF7AE-2D5A-48C2-8366-9B8D66DE4EB3}" srcOrd="0" destOrd="0" presId="urn:microsoft.com/office/officeart/2005/8/layout/vProcess5"/>
    <dgm:cxn modelId="{73F2639F-066C-4521-BAFC-0B01F70EAB1C}" srcId="{75EE981F-1E21-449F-9827-0AD3BAD4692D}" destId="{A2EFB6EB-132A-4228-99F2-A35546C9465A}" srcOrd="2" destOrd="0" parTransId="{B7ED2FEC-76B2-4AEC-BCAF-741B7D6D6DCF}" sibTransId="{BF702646-806E-4F65-9CAD-D29B0B461583}"/>
    <dgm:cxn modelId="{F09BF5AC-EC67-4FC5-9095-290B5DA3D30B}" type="presOf" srcId="{88A182DD-8D39-46DB-AD5A-8401A4BD51F5}" destId="{9BF7D25F-7626-4B14-960D-AD5F47A84A5D}" srcOrd="0" destOrd="0" presId="urn:microsoft.com/office/officeart/2005/8/layout/vProcess5"/>
    <dgm:cxn modelId="{D7E03CBA-5BA1-407F-A5A2-B6A5574B72D2}" type="presOf" srcId="{BF702646-806E-4F65-9CAD-D29B0B461583}" destId="{DC135599-70A6-402E-BD24-576C26B0D393}" srcOrd="0" destOrd="0" presId="urn:microsoft.com/office/officeart/2005/8/layout/vProcess5"/>
    <dgm:cxn modelId="{3C202CCA-44C3-4313-8912-172920FC42DC}" type="presOf" srcId="{5E15C89D-A0AA-446D-91CE-7786E68E4EAC}" destId="{CDC2C3DA-F1DD-4D20-AEA7-82CD51082B92}" srcOrd="0" destOrd="0" presId="urn:microsoft.com/office/officeart/2005/8/layout/vProcess5"/>
    <dgm:cxn modelId="{6F4EE0D7-7531-44E9-99B8-C45D63902F90}" type="presOf" srcId="{FDB30ABC-DD82-40B7-94DF-874B9009B87E}" destId="{3FB06216-13D0-47F8-9B92-BC954DE3C6F4}" srcOrd="0" destOrd="0" presId="urn:microsoft.com/office/officeart/2005/8/layout/vProcess5"/>
    <dgm:cxn modelId="{8EAE4E1C-4B09-4FBF-961F-BC325A4B0037}" type="presParOf" srcId="{8CC21017-88D3-4881-90C8-8B7AB617405E}" destId="{9C29D4B0-44D9-4988-85CB-1875A95ED796}" srcOrd="0" destOrd="0" presId="urn:microsoft.com/office/officeart/2005/8/layout/vProcess5"/>
    <dgm:cxn modelId="{3AFBA367-0C15-461B-B220-A6D3F2436C72}" type="presParOf" srcId="{8CC21017-88D3-4881-90C8-8B7AB617405E}" destId="{53EDF7AE-2D5A-48C2-8366-9B8D66DE4EB3}" srcOrd="1" destOrd="0" presId="urn:microsoft.com/office/officeart/2005/8/layout/vProcess5"/>
    <dgm:cxn modelId="{630D7E33-BC1E-49F1-8904-C0360DF3E11E}" type="presParOf" srcId="{8CC21017-88D3-4881-90C8-8B7AB617405E}" destId="{E65E91B8-B1BD-4462-9275-FF1AE47E534D}" srcOrd="2" destOrd="0" presId="urn:microsoft.com/office/officeart/2005/8/layout/vProcess5"/>
    <dgm:cxn modelId="{DDE8096C-CA23-491C-90C3-6E0A0581F258}" type="presParOf" srcId="{8CC21017-88D3-4881-90C8-8B7AB617405E}" destId="{F9B8EA94-2A51-4854-9567-2C7244B0F435}" srcOrd="3" destOrd="0" presId="urn:microsoft.com/office/officeart/2005/8/layout/vProcess5"/>
    <dgm:cxn modelId="{B71FB9B1-A7A8-460D-93EB-BAA8AF99410C}" type="presParOf" srcId="{8CC21017-88D3-4881-90C8-8B7AB617405E}" destId="{CDC2C3DA-F1DD-4D20-AEA7-82CD51082B92}" srcOrd="4" destOrd="0" presId="urn:microsoft.com/office/officeart/2005/8/layout/vProcess5"/>
    <dgm:cxn modelId="{2BD246F1-798F-4873-B662-92BB19F0D2B8}" type="presParOf" srcId="{8CC21017-88D3-4881-90C8-8B7AB617405E}" destId="{9BF7D25F-7626-4B14-960D-AD5F47A84A5D}" srcOrd="5" destOrd="0" presId="urn:microsoft.com/office/officeart/2005/8/layout/vProcess5"/>
    <dgm:cxn modelId="{008A60A8-BB5A-4DFA-A4E0-E84EB33A0033}" type="presParOf" srcId="{8CC21017-88D3-4881-90C8-8B7AB617405E}" destId="{3FB06216-13D0-47F8-9B92-BC954DE3C6F4}" srcOrd="6" destOrd="0" presId="urn:microsoft.com/office/officeart/2005/8/layout/vProcess5"/>
    <dgm:cxn modelId="{B5D0266B-3004-4CC6-A24A-4110E5B71CC5}" type="presParOf" srcId="{8CC21017-88D3-4881-90C8-8B7AB617405E}" destId="{DC135599-70A6-402E-BD24-576C26B0D393}" srcOrd="7" destOrd="0" presId="urn:microsoft.com/office/officeart/2005/8/layout/vProcess5"/>
    <dgm:cxn modelId="{547468DF-A330-47F9-849D-2E04A2F6C69D}" type="presParOf" srcId="{8CC21017-88D3-4881-90C8-8B7AB617405E}" destId="{CAB95268-ECF9-47CD-82BF-3F6F71B7E063}" srcOrd="8" destOrd="0" presId="urn:microsoft.com/office/officeart/2005/8/layout/vProcess5"/>
    <dgm:cxn modelId="{3036B76F-70D7-4DD2-A2C6-93833B866325}" type="presParOf" srcId="{8CC21017-88D3-4881-90C8-8B7AB617405E}" destId="{B94D4F48-97A9-4F7D-A1D3-43BAF0ED46F6}" srcOrd="9" destOrd="0" presId="urn:microsoft.com/office/officeart/2005/8/layout/vProcess5"/>
    <dgm:cxn modelId="{2EE11241-E5EA-42D1-9134-BEA260271545}" type="presParOf" srcId="{8CC21017-88D3-4881-90C8-8B7AB617405E}" destId="{3E03EDE5-2389-4E0F-BCBD-0B7DE11FCAD8}" srcOrd="10" destOrd="0" presId="urn:microsoft.com/office/officeart/2005/8/layout/vProcess5"/>
    <dgm:cxn modelId="{B14E8C42-1C73-4663-A555-E5EB9143362F}" type="presParOf" srcId="{8CC21017-88D3-4881-90C8-8B7AB617405E}" destId="{0AA412E2-12B9-421F-955E-C1F379A61389}"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5EE981F-1E21-449F-9827-0AD3BAD4692D}"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IN"/>
        </a:p>
      </dgm:t>
    </dgm:pt>
    <dgm:pt modelId="{A35C5D33-F7CD-4845-BD14-746F951AAC6A}">
      <dgm:prSet custT="1"/>
      <dgm:spPr>
        <a:noFill/>
        <a:ln>
          <a:solidFill>
            <a:srgbClr val="00B050"/>
          </a:solidFill>
        </a:ln>
      </dgm:spPr>
      <dgm:t>
        <a:bodyPr wrap="square"/>
        <a:lstStyle/>
        <a:p>
          <a:pPr marL="0" lvl="0" indent="0" algn="just" defTabSz="711200">
            <a:lnSpc>
              <a:spcPct val="90000"/>
            </a:lnSpc>
            <a:spcBef>
              <a:spcPct val="0"/>
            </a:spcBef>
            <a:spcAft>
              <a:spcPct val="35000"/>
            </a:spcAft>
            <a:buNone/>
          </a:pPr>
          <a:r>
            <a:rPr lang="en-GB" sz="1600" kern="1200" dirty="0">
              <a:solidFill>
                <a:prstClr val="black">
                  <a:hueOff val="0"/>
                  <a:satOff val="0"/>
                  <a:lumOff val="0"/>
                  <a:alphaOff val="0"/>
                </a:prstClr>
              </a:solidFill>
              <a:latin typeface="Calibri" panose="020F0502020204030204"/>
              <a:ea typeface="+mn-ea"/>
              <a:cs typeface="+mn-cs"/>
            </a:rPr>
            <a:t>There are two ways in which we can create calculated columns in a data model</a:t>
          </a:r>
          <a:endParaRPr lang="en-IN" sz="1600" kern="1200" dirty="0">
            <a:solidFill>
              <a:prstClr val="black">
                <a:hueOff val="0"/>
                <a:satOff val="0"/>
                <a:lumOff val="0"/>
                <a:alphaOff val="0"/>
              </a:prstClr>
            </a:solidFill>
            <a:latin typeface="Calibri" panose="020F0502020204030204"/>
            <a:ea typeface="+mn-ea"/>
            <a:cs typeface="+mn-cs"/>
          </a:endParaRPr>
        </a:p>
      </dgm:t>
    </dgm:pt>
    <dgm:pt modelId="{0A0C1DAE-C393-45C3-A845-D17E01C98569}" type="parTrans" cxnId="{5F7F59FD-0363-4948-ABAA-96C44CB594BC}">
      <dgm:prSet/>
      <dgm:spPr/>
      <dgm:t>
        <a:bodyPr/>
        <a:lstStyle/>
        <a:p>
          <a:endParaRPr lang="en-IN"/>
        </a:p>
      </dgm:t>
    </dgm:pt>
    <dgm:pt modelId="{7736A953-9D90-4026-9A55-B3B9904C3FBF}" type="sibTrans" cxnId="{5F7F59FD-0363-4948-ABAA-96C44CB594BC}">
      <dgm:prSet/>
      <dgm:spPr/>
      <dgm:t>
        <a:bodyPr/>
        <a:lstStyle/>
        <a:p>
          <a:endParaRPr lang="en-IN"/>
        </a:p>
      </dgm:t>
    </dgm:pt>
    <dgm:pt modelId="{E0E2695C-61B0-434D-B9A6-F45A31DD02CB}">
      <dgm:prSet custT="1"/>
      <dgm:spPr>
        <a:noFill/>
        <a:ln>
          <a:solidFill>
            <a:srgbClr val="00B050"/>
          </a:solidFill>
        </a:ln>
        <a:effectLst/>
      </dgm:spPr>
      <dgm:t>
        <a:bodyPr spcFirstLastPara="0" vert="horz" wrap="square" lIns="53340" tIns="53340" rIns="53340" bIns="53340" numCol="1" spcCol="1270" anchor="ctr" anchorCtr="0"/>
        <a:lstStyle/>
        <a:p>
          <a:pPr algn="just"/>
          <a:r>
            <a:rPr lang="en-GB" sz="1600" kern="1200" dirty="0">
              <a:solidFill>
                <a:prstClr val="black">
                  <a:hueOff val="0"/>
                  <a:satOff val="0"/>
                  <a:lumOff val="0"/>
                  <a:alphaOff val="0"/>
                </a:prstClr>
              </a:solidFill>
              <a:latin typeface="Calibri" panose="020F0502020204030204"/>
              <a:ea typeface="+mn-ea"/>
              <a:cs typeface="+mn-cs"/>
            </a:rPr>
            <a:t>This code does not include table names since the columns exist within the same table, but it is a good practice to include the </a:t>
          </a:r>
          <a:r>
            <a:rPr lang="en-IN" sz="1600" kern="1200" dirty="0">
              <a:solidFill>
                <a:prstClr val="black">
                  <a:hueOff val="0"/>
                  <a:satOff val="0"/>
                  <a:lumOff val="0"/>
                  <a:alphaOff val="0"/>
                </a:prstClr>
              </a:solidFill>
              <a:latin typeface="Calibri" panose="020F0502020204030204"/>
              <a:ea typeface="+mn-ea"/>
              <a:cs typeface="+mn-cs"/>
            </a:rPr>
            <a:t>table name for clarity </a:t>
          </a:r>
          <a:r>
            <a:rPr lang="en-GB" sz="1600" kern="1200" dirty="0">
              <a:solidFill>
                <a:prstClr val="black">
                  <a:hueOff val="0"/>
                  <a:satOff val="0"/>
                  <a:lumOff val="0"/>
                  <a:alphaOff val="0"/>
                </a:prstClr>
              </a:solidFill>
              <a:latin typeface="Calibri" panose="020F0502020204030204"/>
              <a:ea typeface="+mn-ea"/>
              <a:cs typeface="+mn-cs"/>
            </a:rPr>
            <a:t>Full Name [First Name] &amp; " " &amp; [Last Name]</a:t>
          </a:r>
          <a:endParaRPr lang="en-IN" sz="1600" kern="1200" dirty="0">
            <a:solidFill>
              <a:prstClr val="black">
                <a:hueOff val="0"/>
                <a:satOff val="0"/>
                <a:lumOff val="0"/>
                <a:alphaOff val="0"/>
              </a:prstClr>
            </a:solidFill>
            <a:latin typeface="Calibri" panose="020F0502020204030204"/>
            <a:ea typeface="+mn-ea"/>
            <a:cs typeface="+mn-cs"/>
          </a:endParaRPr>
        </a:p>
      </dgm:t>
    </dgm:pt>
    <dgm:pt modelId="{FCFEB41E-2A87-4B64-86FF-A964EF7119FD}" type="parTrans" cxnId="{707047E5-D830-46F5-BBB5-AEBB7AD6040C}">
      <dgm:prSet/>
      <dgm:spPr/>
      <dgm:t>
        <a:bodyPr/>
        <a:lstStyle/>
        <a:p>
          <a:endParaRPr lang="en-IN"/>
        </a:p>
      </dgm:t>
    </dgm:pt>
    <dgm:pt modelId="{5E35EBEE-41B5-4246-ABDE-3ED2E9F191B9}" type="sibTrans" cxnId="{707047E5-D830-46F5-BBB5-AEBB7AD6040C}">
      <dgm:prSet/>
      <dgm:spPr/>
      <dgm:t>
        <a:bodyPr/>
        <a:lstStyle/>
        <a:p>
          <a:endParaRPr lang="en-IN"/>
        </a:p>
      </dgm:t>
    </dgm:pt>
    <dgm:pt modelId="{CC14B7F4-425A-4534-8714-A506ED6C8623}">
      <dgm:prSet custT="1"/>
      <dgm:spPr>
        <a:noFill/>
        <a:ln>
          <a:solidFill>
            <a:srgbClr val="00B050"/>
          </a:solidFill>
        </a:ln>
        <a:effectLst/>
      </dgm:spPr>
      <dgm:t>
        <a:bodyPr spcFirstLastPara="0" vert="horz" wrap="square" lIns="53340" tIns="53340" rIns="53340" bIns="53340" numCol="1" spcCol="1270" anchor="ctr" anchorCtr="0"/>
        <a:lstStyle/>
        <a:p>
          <a:pPr algn="just"/>
          <a:r>
            <a:rPr lang="en-GB" sz="1600" kern="1200" dirty="0"/>
            <a:t>If we refer to a column in another table, then we must include the table name using the Related </a:t>
          </a:r>
          <a:r>
            <a:rPr lang="en-GB" sz="1600" kern="1200" dirty="0">
              <a:solidFill>
                <a:prstClr val="black">
                  <a:hueOff val="0"/>
                  <a:satOff val="0"/>
                  <a:lumOff val="0"/>
                  <a:alphaOff val="0"/>
                </a:prstClr>
              </a:solidFill>
              <a:latin typeface="Calibri" panose="020F0502020204030204"/>
              <a:ea typeface="+mn-ea"/>
              <a:cs typeface="+mn-cs"/>
            </a:rPr>
            <a:t>function</a:t>
          </a:r>
          <a:r>
            <a:rPr lang="en-GB" sz="1600" kern="1200" dirty="0"/>
            <a:t> Location = RELATED(Countries[Region]) &amp; " &amp; [City]</a:t>
          </a:r>
          <a:endParaRPr lang="en-IN" sz="1600" kern="1200" dirty="0"/>
        </a:p>
      </dgm:t>
    </dgm:pt>
    <dgm:pt modelId="{8E8ED7B6-3814-472C-8A94-B29249B1833E}" type="parTrans" cxnId="{4A14B0C1-0CBB-4EDB-A19E-184FDEEAFC92}">
      <dgm:prSet/>
      <dgm:spPr/>
      <dgm:t>
        <a:bodyPr/>
        <a:lstStyle/>
        <a:p>
          <a:endParaRPr lang="en-IN"/>
        </a:p>
      </dgm:t>
    </dgm:pt>
    <dgm:pt modelId="{6AA8200B-1431-4A6E-86A5-E19B2BAB8B0E}" type="sibTrans" cxnId="{4A14B0C1-0CBB-4EDB-A19E-184FDEEAFC92}">
      <dgm:prSet/>
      <dgm:spPr/>
      <dgm:t>
        <a:bodyPr/>
        <a:lstStyle/>
        <a:p>
          <a:endParaRPr lang="en-IN"/>
        </a:p>
      </dgm:t>
    </dgm:pt>
    <dgm:pt modelId="{8650B53D-406C-4500-A5A2-84B986C6CE63}">
      <dgm:prSet custT="1"/>
      <dgm:spPr>
        <a:noFill/>
        <a:ln>
          <a:solidFill>
            <a:srgbClr val="00B050"/>
          </a:solidFill>
        </a:ln>
        <a:effectLst/>
      </dgm:spPr>
      <dgm:t>
        <a:bodyPr spcFirstLastPara="0" vert="horz" wrap="square" lIns="53340" tIns="53340" rIns="53340" bIns="53340" numCol="1" spcCol="1270" anchor="ctr" anchorCtr="0"/>
        <a:lstStyle/>
        <a:p>
          <a:pPr marL="0" lvl="0" indent="0" algn="just" defTabSz="711200">
            <a:lnSpc>
              <a:spcPct val="90000"/>
            </a:lnSpc>
            <a:spcBef>
              <a:spcPct val="0"/>
            </a:spcBef>
            <a:spcAft>
              <a:spcPct val="35000"/>
            </a:spcAft>
            <a:buNone/>
          </a:pPr>
          <a:r>
            <a:rPr lang="en-IN" sz="1600" kern="1200" dirty="0">
              <a:solidFill>
                <a:prstClr val="black">
                  <a:hueOff val="0"/>
                  <a:satOff val="0"/>
                  <a:lumOff val="0"/>
                  <a:alphaOff val="0"/>
                </a:prstClr>
              </a:solidFill>
              <a:latin typeface="Calibri" panose="020F0502020204030204"/>
              <a:ea typeface="+mn-ea"/>
              <a:cs typeface="+mn-cs"/>
            </a:rPr>
            <a:t>Creating a calculated column using the existing data</a:t>
          </a:r>
        </a:p>
      </dgm:t>
    </dgm:pt>
    <dgm:pt modelId="{DA0ACE05-5F9C-48FB-8DAE-4F67E64E58C3}" type="parTrans" cxnId="{669DF5F2-1733-4BE4-BA9F-A219E8B76919}">
      <dgm:prSet/>
      <dgm:spPr/>
      <dgm:t>
        <a:bodyPr/>
        <a:lstStyle/>
        <a:p>
          <a:endParaRPr lang="en-IN"/>
        </a:p>
      </dgm:t>
    </dgm:pt>
    <dgm:pt modelId="{C215718A-4C68-4668-A75F-B5E739B03BE5}" type="sibTrans" cxnId="{669DF5F2-1733-4BE4-BA9F-A219E8B76919}">
      <dgm:prSet/>
      <dgm:spPr/>
      <dgm:t>
        <a:bodyPr/>
        <a:lstStyle/>
        <a:p>
          <a:endParaRPr lang="en-IN"/>
        </a:p>
      </dgm:t>
    </dgm:pt>
    <dgm:pt modelId="{9DE695C4-AB23-464B-B337-8624742A7DCA}">
      <dgm:prSet custT="1"/>
      <dgm:spPr>
        <a:noFill/>
        <a:ln>
          <a:solidFill>
            <a:srgbClr val="00B050"/>
          </a:solidFill>
        </a:ln>
        <a:effectLst/>
      </dgm:spPr>
      <dgm:t>
        <a:bodyPr spcFirstLastPara="0" vert="horz" wrap="square" lIns="53340" tIns="53340" rIns="53340" bIns="53340" numCol="1" spcCol="1270" anchor="ctr" anchorCtr="0"/>
        <a:lstStyle/>
        <a:p>
          <a:pPr marL="0" lvl="0" indent="0" algn="just" defTabSz="711200">
            <a:lnSpc>
              <a:spcPct val="90000"/>
            </a:lnSpc>
            <a:spcBef>
              <a:spcPct val="0"/>
            </a:spcBef>
            <a:spcAft>
              <a:spcPct val="35000"/>
            </a:spcAft>
            <a:buNone/>
          </a:pPr>
          <a:r>
            <a:rPr lang="en-IN" sz="1600" kern="1200" dirty="0">
              <a:solidFill>
                <a:prstClr val="black">
                  <a:hueOff val="0"/>
                  <a:satOff val="0"/>
                  <a:lumOff val="0"/>
                  <a:alphaOff val="0"/>
                </a:prstClr>
              </a:solidFill>
              <a:latin typeface="Calibri" panose="020F0502020204030204"/>
              <a:ea typeface="+mn-ea"/>
              <a:cs typeface="+mn-cs"/>
            </a:rPr>
            <a:t>Creating a calculated column using the Related function</a:t>
          </a:r>
        </a:p>
      </dgm:t>
    </dgm:pt>
    <dgm:pt modelId="{DC66F571-6E27-468E-AE77-082B540ADBF5}" type="parTrans" cxnId="{D396D5E2-10B3-4495-978E-470AE90DA26A}">
      <dgm:prSet/>
      <dgm:spPr/>
      <dgm:t>
        <a:bodyPr/>
        <a:lstStyle/>
        <a:p>
          <a:endParaRPr lang="en-IN"/>
        </a:p>
      </dgm:t>
    </dgm:pt>
    <dgm:pt modelId="{C2CC1DA6-EEB0-4AA0-AFBF-8ED278DF0BB1}" type="sibTrans" cxnId="{D396D5E2-10B3-4495-978E-470AE90DA26A}">
      <dgm:prSet/>
      <dgm:spPr/>
      <dgm:t>
        <a:bodyPr/>
        <a:lstStyle/>
        <a:p>
          <a:endParaRPr lang="en-IN"/>
        </a:p>
      </dgm:t>
    </dgm:pt>
    <dgm:pt modelId="{AA9FC2C4-8950-42C0-88B8-45C8211CCA1D}" type="pres">
      <dgm:prSet presAssocID="{75EE981F-1E21-449F-9827-0AD3BAD4692D}" presName="hierChild1" presStyleCnt="0">
        <dgm:presLayoutVars>
          <dgm:chPref val="1"/>
          <dgm:dir/>
          <dgm:animOne val="branch"/>
          <dgm:animLvl val="lvl"/>
          <dgm:resizeHandles/>
        </dgm:presLayoutVars>
      </dgm:prSet>
      <dgm:spPr/>
    </dgm:pt>
    <dgm:pt modelId="{4397E08D-62B0-4A9A-A3CB-2CEF472A2ACF}" type="pres">
      <dgm:prSet presAssocID="{A35C5D33-F7CD-4845-BD14-746F951AAC6A}" presName="hierRoot1" presStyleCnt="0"/>
      <dgm:spPr/>
    </dgm:pt>
    <dgm:pt modelId="{D3067BB0-FA67-4A6E-8D9F-73E6BACA4EFC}" type="pres">
      <dgm:prSet presAssocID="{A35C5D33-F7CD-4845-BD14-746F951AAC6A}" presName="composite" presStyleCnt="0"/>
      <dgm:spPr/>
    </dgm:pt>
    <dgm:pt modelId="{54C1EA96-D0A2-4548-9529-5402BEF36E60}" type="pres">
      <dgm:prSet presAssocID="{A35C5D33-F7CD-4845-BD14-746F951AAC6A}" presName="image" presStyleLbl="node0" presStyleIdx="0" presStyleCnt="1"/>
      <dgm:spPr/>
    </dgm:pt>
    <dgm:pt modelId="{4F8FDD8E-5FF6-4828-B23E-56008FBCED0E}" type="pres">
      <dgm:prSet presAssocID="{A35C5D33-F7CD-4845-BD14-746F951AAC6A}" presName="text" presStyleLbl="revTx" presStyleIdx="0" presStyleCnt="5">
        <dgm:presLayoutVars>
          <dgm:chPref val="3"/>
        </dgm:presLayoutVars>
      </dgm:prSet>
      <dgm:spPr>
        <a:xfrm>
          <a:off x="5688806" y="55238"/>
          <a:ext cx="2443162" cy="1628775"/>
        </a:xfrm>
        <a:prstGeom prst="rect">
          <a:avLst/>
        </a:prstGeom>
      </dgm:spPr>
    </dgm:pt>
    <dgm:pt modelId="{E603724D-9001-4A57-9310-63245034B8FF}" type="pres">
      <dgm:prSet presAssocID="{A35C5D33-F7CD-4845-BD14-746F951AAC6A}" presName="hierChild2" presStyleCnt="0"/>
      <dgm:spPr/>
    </dgm:pt>
    <dgm:pt modelId="{3CD1EF41-456F-4CD5-AD35-310757F83C06}" type="pres">
      <dgm:prSet presAssocID="{FCFEB41E-2A87-4B64-86FF-A964EF7119FD}" presName="Name10" presStyleLbl="parChTrans1D2" presStyleIdx="0" presStyleCnt="2"/>
      <dgm:spPr/>
    </dgm:pt>
    <dgm:pt modelId="{AE95114E-9E4A-43A1-9F50-739F0AD4CF3D}" type="pres">
      <dgm:prSet presAssocID="{E0E2695C-61B0-434D-B9A6-F45A31DD02CB}" presName="hierRoot2" presStyleCnt="0"/>
      <dgm:spPr/>
    </dgm:pt>
    <dgm:pt modelId="{4AC2E018-6D29-44FC-8FB0-F45EB8B59C1E}" type="pres">
      <dgm:prSet presAssocID="{E0E2695C-61B0-434D-B9A6-F45A31DD02CB}" presName="composite2" presStyleCnt="0"/>
      <dgm:spPr/>
    </dgm:pt>
    <dgm:pt modelId="{D836C849-6D42-4576-8948-654B5E5F4BC1}" type="pres">
      <dgm:prSet presAssocID="{E0E2695C-61B0-434D-B9A6-F45A31DD02CB}" presName="image2" presStyleLbl="node2" presStyleIdx="0" presStyleCnt="2"/>
      <dgm:spPr/>
    </dgm:pt>
    <dgm:pt modelId="{C0D1A1C0-CFF4-41BB-82DB-CA443355195D}" type="pres">
      <dgm:prSet presAssocID="{E0E2695C-61B0-434D-B9A6-F45A31DD02CB}" presName="text2" presStyleLbl="revTx" presStyleIdx="1" presStyleCnt="5">
        <dgm:presLayoutVars>
          <dgm:chPref val="3"/>
        </dgm:presLayoutVars>
      </dgm:prSet>
      <dgm:spPr>
        <a:xfrm>
          <a:off x="3449240" y="2197078"/>
          <a:ext cx="2443162" cy="1628775"/>
        </a:xfrm>
        <a:prstGeom prst="rect">
          <a:avLst/>
        </a:prstGeom>
      </dgm:spPr>
    </dgm:pt>
    <dgm:pt modelId="{7CB1B51B-185F-4227-A1D3-FB782175466F}" type="pres">
      <dgm:prSet presAssocID="{E0E2695C-61B0-434D-B9A6-F45A31DD02CB}" presName="hierChild3" presStyleCnt="0"/>
      <dgm:spPr/>
    </dgm:pt>
    <dgm:pt modelId="{A8A2ECF7-404B-4627-8E84-FF496CFB7E26}" type="pres">
      <dgm:prSet presAssocID="{DA0ACE05-5F9C-48FB-8DAE-4F67E64E58C3}" presName="Name17" presStyleLbl="parChTrans1D3" presStyleIdx="0" presStyleCnt="2"/>
      <dgm:spPr/>
    </dgm:pt>
    <dgm:pt modelId="{E8AF65E6-DBAF-4826-B286-493D782F2C30}" type="pres">
      <dgm:prSet presAssocID="{8650B53D-406C-4500-A5A2-84B986C6CE63}" presName="hierRoot3" presStyleCnt="0"/>
      <dgm:spPr/>
    </dgm:pt>
    <dgm:pt modelId="{BC8E6E02-DBE7-4E8D-9B78-1E71AD7829D7}" type="pres">
      <dgm:prSet presAssocID="{8650B53D-406C-4500-A5A2-84B986C6CE63}" presName="composite3" presStyleCnt="0"/>
      <dgm:spPr/>
    </dgm:pt>
    <dgm:pt modelId="{B8331128-A5D8-4A92-B235-7CFE775AF776}" type="pres">
      <dgm:prSet presAssocID="{8650B53D-406C-4500-A5A2-84B986C6CE63}" presName="image3" presStyleLbl="node3" presStyleIdx="0" presStyleCnt="2"/>
      <dgm:spPr/>
    </dgm:pt>
    <dgm:pt modelId="{BA724C8A-1243-415D-86DB-8B5892D8001A}" type="pres">
      <dgm:prSet presAssocID="{8650B53D-406C-4500-A5A2-84B986C6CE63}" presName="text3" presStyleLbl="revTx" presStyleIdx="2" presStyleCnt="5">
        <dgm:presLayoutVars>
          <dgm:chPref val="3"/>
        </dgm:presLayoutVars>
      </dgm:prSet>
      <dgm:spPr>
        <a:xfrm>
          <a:off x="3449240" y="4338917"/>
          <a:ext cx="2443162" cy="1628775"/>
        </a:xfrm>
        <a:prstGeom prst="rect">
          <a:avLst/>
        </a:prstGeom>
      </dgm:spPr>
    </dgm:pt>
    <dgm:pt modelId="{DC02848F-A898-42F6-B993-EF9337907562}" type="pres">
      <dgm:prSet presAssocID="{8650B53D-406C-4500-A5A2-84B986C6CE63}" presName="hierChild4" presStyleCnt="0"/>
      <dgm:spPr/>
    </dgm:pt>
    <dgm:pt modelId="{E3FD17EE-29E3-4E55-B854-CD843017F84B}" type="pres">
      <dgm:prSet presAssocID="{8E8ED7B6-3814-472C-8A94-B29249B1833E}" presName="Name10" presStyleLbl="parChTrans1D2" presStyleIdx="1" presStyleCnt="2"/>
      <dgm:spPr/>
    </dgm:pt>
    <dgm:pt modelId="{396BA4D7-8FD1-4FF4-848B-E728CFBFE00F}" type="pres">
      <dgm:prSet presAssocID="{CC14B7F4-425A-4534-8714-A506ED6C8623}" presName="hierRoot2" presStyleCnt="0"/>
      <dgm:spPr/>
    </dgm:pt>
    <dgm:pt modelId="{913705B6-B30F-427B-90FE-3F7D05EA7FA2}" type="pres">
      <dgm:prSet presAssocID="{CC14B7F4-425A-4534-8714-A506ED6C8623}" presName="composite2" presStyleCnt="0"/>
      <dgm:spPr/>
    </dgm:pt>
    <dgm:pt modelId="{A5A67530-9797-4B46-8858-43FDFCCBA724}" type="pres">
      <dgm:prSet presAssocID="{CC14B7F4-425A-4534-8714-A506ED6C8623}" presName="image2" presStyleLbl="node2" presStyleIdx="1" presStyleCnt="2"/>
      <dgm:spPr/>
    </dgm:pt>
    <dgm:pt modelId="{A0B73C81-73C8-4845-B543-F938083FED87}" type="pres">
      <dgm:prSet presAssocID="{CC14B7F4-425A-4534-8714-A506ED6C8623}" presName="text2" presStyleLbl="revTx" presStyleIdx="3" presStyleCnt="5">
        <dgm:presLayoutVars>
          <dgm:chPref val="3"/>
        </dgm:presLayoutVars>
      </dgm:prSet>
      <dgm:spPr>
        <a:xfrm>
          <a:off x="7928371" y="2197078"/>
          <a:ext cx="2443162" cy="1628775"/>
        </a:xfrm>
        <a:prstGeom prst="rect">
          <a:avLst/>
        </a:prstGeom>
      </dgm:spPr>
    </dgm:pt>
    <dgm:pt modelId="{8939AE2F-C320-412B-A46A-B6F16DE63773}" type="pres">
      <dgm:prSet presAssocID="{CC14B7F4-425A-4534-8714-A506ED6C8623}" presName="hierChild3" presStyleCnt="0"/>
      <dgm:spPr/>
    </dgm:pt>
    <dgm:pt modelId="{3A7BDDFC-0CDD-40A7-933C-7F0CC42F1BE3}" type="pres">
      <dgm:prSet presAssocID="{DC66F571-6E27-468E-AE77-082B540ADBF5}" presName="Name17" presStyleLbl="parChTrans1D3" presStyleIdx="1" presStyleCnt="2"/>
      <dgm:spPr/>
    </dgm:pt>
    <dgm:pt modelId="{D8CB38EA-531B-42B5-8035-9508B8E30DB3}" type="pres">
      <dgm:prSet presAssocID="{9DE695C4-AB23-464B-B337-8624742A7DCA}" presName="hierRoot3" presStyleCnt="0"/>
      <dgm:spPr/>
    </dgm:pt>
    <dgm:pt modelId="{D40D2FEA-56BE-4245-A149-CB9B8378F1C6}" type="pres">
      <dgm:prSet presAssocID="{9DE695C4-AB23-464B-B337-8624742A7DCA}" presName="composite3" presStyleCnt="0"/>
      <dgm:spPr/>
    </dgm:pt>
    <dgm:pt modelId="{CE86B949-06B3-4CD8-A87B-8DDBE89A1E8A}" type="pres">
      <dgm:prSet presAssocID="{9DE695C4-AB23-464B-B337-8624742A7DCA}" presName="image3" presStyleLbl="node3" presStyleIdx="1" presStyleCnt="2"/>
      <dgm:spPr/>
    </dgm:pt>
    <dgm:pt modelId="{F5929323-CE79-4A8F-AF6C-6314E249D04B}" type="pres">
      <dgm:prSet presAssocID="{9DE695C4-AB23-464B-B337-8624742A7DCA}" presName="text3" presStyleLbl="revTx" presStyleIdx="4" presStyleCnt="5">
        <dgm:presLayoutVars>
          <dgm:chPref val="3"/>
        </dgm:presLayoutVars>
      </dgm:prSet>
      <dgm:spPr>
        <a:xfrm>
          <a:off x="7928371" y="4338917"/>
          <a:ext cx="2443162" cy="1628775"/>
        </a:xfrm>
        <a:prstGeom prst="rect">
          <a:avLst/>
        </a:prstGeom>
      </dgm:spPr>
    </dgm:pt>
    <dgm:pt modelId="{1523CB2B-6C9E-4D0A-923A-D2F67B205D76}" type="pres">
      <dgm:prSet presAssocID="{9DE695C4-AB23-464B-B337-8624742A7DCA}" presName="hierChild4" presStyleCnt="0"/>
      <dgm:spPr/>
    </dgm:pt>
  </dgm:ptLst>
  <dgm:cxnLst>
    <dgm:cxn modelId="{8584CE1D-FD2A-4A65-854F-D49B94A70B6C}" type="presOf" srcId="{8650B53D-406C-4500-A5A2-84B986C6CE63}" destId="{BA724C8A-1243-415D-86DB-8B5892D8001A}" srcOrd="0" destOrd="0" presId="urn:microsoft.com/office/officeart/2009/layout/CirclePictureHierarchy"/>
    <dgm:cxn modelId="{F602A32C-1F35-4E1A-A512-CD29C8FE5B9D}" type="presOf" srcId="{FCFEB41E-2A87-4B64-86FF-A964EF7119FD}" destId="{3CD1EF41-456F-4CD5-AD35-310757F83C06}" srcOrd="0" destOrd="0" presId="urn:microsoft.com/office/officeart/2009/layout/CirclePictureHierarchy"/>
    <dgm:cxn modelId="{715C2D5F-A9CA-4F58-AEE6-2F1BFD3D5BCA}" type="presOf" srcId="{A35C5D33-F7CD-4845-BD14-746F951AAC6A}" destId="{4F8FDD8E-5FF6-4828-B23E-56008FBCED0E}" srcOrd="0" destOrd="0" presId="urn:microsoft.com/office/officeart/2009/layout/CirclePictureHierarchy"/>
    <dgm:cxn modelId="{1E0D1762-BA89-486A-84A8-79D1EAB9CA43}" type="presOf" srcId="{9DE695C4-AB23-464B-B337-8624742A7DCA}" destId="{F5929323-CE79-4A8F-AF6C-6314E249D04B}" srcOrd="0" destOrd="0" presId="urn:microsoft.com/office/officeart/2009/layout/CirclePictureHierarchy"/>
    <dgm:cxn modelId="{FE352462-86C3-48EB-AFC1-1753FFDE212A}" type="presOf" srcId="{8E8ED7B6-3814-472C-8A94-B29249B1833E}" destId="{E3FD17EE-29E3-4E55-B854-CD843017F84B}" srcOrd="0" destOrd="0" presId="urn:microsoft.com/office/officeart/2009/layout/CirclePictureHierarchy"/>
    <dgm:cxn modelId="{79E3A874-72ED-409C-B8E0-3FEFED84EE94}" type="presOf" srcId="{CC14B7F4-425A-4534-8714-A506ED6C8623}" destId="{A0B73C81-73C8-4845-B543-F938083FED87}" srcOrd="0" destOrd="0" presId="urn:microsoft.com/office/officeart/2009/layout/CirclePictureHierarchy"/>
    <dgm:cxn modelId="{903B248F-8F28-4F2F-AF42-3306F7BEB776}" type="presOf" srcId="{DA0ACE05-5F9C-48FB-8DAE-4F67E64E58C3}" destId="{A8A2ECF7-404B-4627-8E84-FF496CFB7E26}" srcOrd="0" destOrd="0" presId="urn:microsoft.com/office/officeart/2009/layout/CirclePictureHierarchy"/>
    <dgm:cxn modelId="{0A15F19D-314E-48C5-A06D-984DABC589D8}" type="presOf" srcId="{E0E2695C-61B0-434D-B9A6-F45A31DD02CB}" destId="{C0D1A1C0-CFF4-41BB-82DB-CA443355195D}" srcOrd="0" destOrd="0" presId="urn:microsoft.com/office/officeart/2009/layout/CirclePictureHierarchy"/>
    <dgm:cxn modelId="{4A14B0C1-0CBB-4EDB-A19E-184FDEEAFC92}" srcId="{A35C5D33-F7CD-4845-BD14-746F951AAC6A}" destId="{CC14B7F4-425A-4534-8714-A506ED6C8623}" srcOrd="1" destOrd="0" parTransId="{8E8ED7B6-3814-472C-8A94-B29249B1833E}" sibTransId="{6AA8200B-1431-4A6E-86A5-E19B2BAB8B0E}"/>
    <dgm:cxn modelId="{C0AC07C5-F584-40ED-84A5-B6E0A8385175}" type="presOf" srcId="{75EE981F-1E21-449F-9827-0AD3BAD4692D}" destId="{AA9FC2C4-8950-42C0-88B8-45C8211CCA1D}" srcOrd="0" destOrd="0" presId="urn:microsoft.com/office/officeart/2009/layout/CirclePictureHierarchy"/>
    <dgm:cxn modelId="{D17D75D0-676C-4EE4-AB4C-DCD3B0BA6B8F}" type="presOf" srcId="{DC66F571-6E27-468E-AE77-082B540ADBF5}" destId="{3A7BDDFC-0CDD-40A7-933C-7F0CC42F1BE3}" srcOrd="0" destOrd="0" presId="urn:microsoft.com/office/officeart/2009/layout/CirclePictureHierarchy"/>
    <dgm:cxn modelId="{D396D5E2-10B3-4495-978E-470AE90DA26A}" srcId="{CC14B7F4-425A-4534-8714-A506ED6C8623}" destId="{9DE695C4-AB23-464B-B337-8624742A7DCA}" srcOrd="0" destOrd="0" parTransId="{DC66F571-6E27-468E-AE77-082B540ADBF5}" sibTransId="{C2CC1DA6-EEB0-4AA0-AFBF-8ED278DF0BB1}"/>
    <dgm:cxn modelId="{707047E5-D830-46F5-BBB5-AEBB7AD6040C}" srcId="{A35C5D33-F7CD-4845-BD14-746F951AAC6A}" destId="{E0E2695C-61B0-434D-B9A6-F45A31DD02CB}" srcOrd="0" destOrd="0" parTransId="{FCFEB41E-2A87-4B64-86FF-A964EF7119FD}" sibTransId="{5E35EBEE-41B5-4246-ABDE-3ED2E9F191B9}"/>
    <dgm:cxn modelId="{669DF5F2-1733-4BE4-BA9F-A219E8B76919}" srcId="{E0E2695C-61B0-434D-B9A6-F45A31DD02CB}" destId="{8650B53D-406C-4500-A5A2-84B986C6CE63}" srcOrd="0" destOrd="0" parTransId="{DA0ACE05-5F9C-48FB-8DAE-4F67E64E58C3}" sibTransId="{C215718A-4C68-4668-A75F-B5E739B03BE5}"/>
    <dgm:cxn modelId="{5F7F59FD-0363-4948-ABAA-96C44CB594BC}" srcId="{75EE981F-1E21-449F-9827-0AD3BAD4692D}" destId="{A35C5D33-F7CD-4845-BD14-746F951AAC6A}" srcOrd="0" destOrd="0" parTransId="{0A0C1DAE-C393-45C3-A845-D17E01C98569}" sibTransId="{7736A953-9D90-4026-9A55-B3B9904C3FBF}"/>
    <dgm:cxn modelId="{E626C15A-AA15-420D-BDF8-75E7D16E94F4}" type="presParOf" srcId="{AA9FC2C4-8950-42C0-88B8-45C8211CCA1D}" destId="{4397E08D-62B0-4A9A-A3CB-2CEF472A2ACF}" srcOrd="0" destOrd="0" presId="urn:microsoft.com/office/officeart/2009/layout/CirclePictureHierarchy"/>
    <dgm:cxn modelId="{D4DE0190-63E6-4A7E-BF6A-BD01E0E8CA7A}" type="presParOf" srcId="{4397E08D-62B0-4A9A-A3CB-2CEF472A2ACF}" destId="{D3067BB0-FA67-4A6E-8D9F-73E6BACA4EFC}" srcOrd="0" destOrd="0" presId="urn:microsoft.com/office/officeart/2009/layout/CirclePictureHierarchy"/>
    <dgm:cxn modelId="{37629B3F-2023-496E-8A88-CA0C13DA595A}" type="presParOf" srcId="{D3067BB0-FA67-4A6E-8D9F-73E6BACA4EFC}" destId="{54C1EA96-D0A2-4548-9529-5402BEF36E60}" srcOrd="0" destOrd="0" presId="urn:microsoft.com/office/officeart/2009/layout/CirclePictureHierarchy"/>
    <dgm:cxn modelId="{061D61C4-2348-4DC9-852E-375BCEE7D082}" type="presParOf" srcId="{D3067BB0-FA67-4A6E-8D9F-73E6BACA4EFC}" destId="{4F8FDD8E-5FF6-4828-B23E-56008FBCED0E}" srcOrd="1" destOrd="0" presId="urn:microsoft.com/office/officeart/2009/layout/CirclePictureHierarchy"/>
    <dgm:cxn modelId="{49A6660A-41EF-4082-9CD1-DE82D5B3DF98}" type="presParOf" srcId="{4397E08D-62B0-4A9A-A3CB-2CEF472A2ACF}" destId="{E603724D-9001-4A57-9310-63245034B8FF}" srcOrd="1" destOrd="0" presId="urn:microsoft.com/office/officeart/2009/layout/CirclePictureHierarchy"/>
    <dgm:cxn modelId="{8A22F231-5B37-4A8B-8C66-BD4DBA9D49E4}" type="presParOf" srcId="{E603724D-9001-4A57-9310-63245034B8FF}" destId="{3CD1EF41-456F-4CD5-AD35-310757F83C06}" srcOrd="0" destOrd="0" presId="urn:microsoft.com/office/officeart/2009/layout/CirclePictureHierarchy"/>
    <dgm:cxn modelId="{C1086CED-9E50-4CD4-8B8E-4F459AB6E5AB}" type="presParOf" srcId="{E603724D-9001-4A57-9310-63245034B8FF}" destId="{AE95114E-9E4A-43A1-9F50-739F0AD4CF3D}" srcOrd="1" destOrd="0" presId="urn:microsoft.com/office/officeart/2009/layout/CirclePictureHierarchy"/>
    <dgm:cxn modelId="{2FD89D36-9E1D-4920-B1DF-ACE7C2E2F8A7}" type="presParOf" srcId="{AE95114E-9E4A-43A1-9F50-739F0AD4CF3D}" destId="{4AC2E018-6D29-44FC-8FB0-F45EB8B59C1E}" srcOrd="0" destOrd="0" presId="urn:microsoft.com/office/officeart/2009/layout/CirclePictureHierarchy"/>
    <dgm:cxn modelId="{F0F88C9E-6F8D-4CE9-AC29-9249E1551D27}" type="presParOf" srcId="{4AC2E018-6D29-44FC-8FB0-F45EB8B59C1E}" destId="{D836C849-6D42-4576-8948-654B5E5F4BC1}" srcOrd="0" destOrd="0" presId="urn:microsoft.com/office/officeart/2009/layout/CirclePictureHierarchy"/>
    <dgm:cxn modelId="{9915E60A-F23A-4831-A2CF-53DF9B8E6B81}" type="presParOf" srcId="{4AC2E018-6D29-44FC-8FB0-F45EB8B59C1E}" destId="{C0D1A1C0-CFF4-41BB-82DB-CA443355195D}" srcOrd="1" destOrd="0" presId="urn:microsoft.com/office/officeart/2009/layout/CirclePictureHierarchy"/>
    <dgm:cxn modelId="{A426E7E9-BAA1-498F-90E8-75AB33BA2D9F}" type="presParOf" srcId="{AE95114E-9E4A-43A1-9F50-739F0AD4CF3D}" destId="{7CB1B51B-185F-4227-A1D3-FB782175466F}" srcOrd="1" destOrd="0" presId="urn:microsoft.com/office/officeart/2009/layout/CirclePictureHierarchy"/>
    <dgm:cxn modelId="{AC8C85AD-A633-4D58-84A0-7475609B0833}" type="presParOf" srcId="{7CB1B51B-185F-4227-A1D3-FB782175466F}" destId="{A8A2ECF7-404B-4627-8E84-FF496CFB7E26}" srcOrd="0" destOrd="0" presId="urn:microsoft.com/office/officeart/2009/layout/CirclePictureHierarchy"/>
    <dgm:cxn modelId="{21E15187-EE4F-489A-A655-44B682486EA9}" type="presParOf" srcId="{7CB1B51B-185F-4227-A1D3-FB782175466F}" destId="{E8AF65E6-DBAF-4826-B286-493D782F2C30}" srcOrd="1" destOrd="0" presId="urn:microsoft.com/office/officeart/2009/layout/CirclePictureHierarchy"/>
    <dgm:cxn modelId="{BF8B4A22-4788-4434-BDFD-1F9F18B64266}" type="presParOf" srcId="{E8AF65E6-DBAF-4826-B286-493D782F2C30}" destId="{BC8E6E02-DBE7-4E8D-9B78-1E71AD7829D7}" srcOrd="0" destOrd="0" presId="urn:microsoft.com/office/officeart/2009/layout/CirclePictureHierarchy"/>
    <dgm:cxn modelId="{FF702C68-539B-41BD-AED1-5BC88B896C26}" type="presParOf" srcId="{BC8E6E02-DBE7-4E8D-9B78-1E71AD7829D7}" destId="{B8331128-A5D8-4A92-B235-7CFE775AF776}" srcOrd="0" destOrd="0" presId="urn:microsoft.com/office/officeart/2009/layout/CirclePictureHierarchy"/>
    <dgm:cxn modelId="{99A70007-AE7E-4245-8FD8-1B39CA3360A2}" type="presParOf" srcId="{BC8E6E02-DBE7-4E8D-9B78-1E71AD7829D7}" destId="{BA724C8A-1243-415D-86DB-8B5892D8001A}" srcOrd="1" destOrd="0" presId="urn:microsoft.com/office/officeart/2009/layout/CirclePictureHierarchy"/>
    <dgm:cxn modelId="{B8798171-3BA7-49F7-AE5D-279D2E337259}" type="presParOf" srcId="{E8AF65E6-DBAF-4826-B286-493D782F2C30}" destId="{DC02848F-A898-42F6-B993-EF9337907562}" srcOrd="1" destOrd="0" presId="urn:microsoft.com/office/officeart/2009/layout/CirclePictureHierarchy"/>
    <dgm:cxn modelId="{EB05463D-C118-474E-80DD-743EA1E10E50}" type="presParOf" srcId="{E603724D-9001-4A57-9310-63245034B8FF}" destId="{E3FD17EE-29E3-4E55-B854-CD843017F84B}" srcOrd="2" destOrd="0" presId="urn:microsoft.com/office/officeart/2009/layout/CirclePictureHierarchy"/>
    <dgm:cxn modelId="{49A8B449-39F6-4F65-B801-CCBA31B7C158}" type="presParOf" srcId="{E603724D-9001-4A57-9310-63245034B8FF}" destId="{396BA4D7-8FD1-4FF4-848B-E728CFBFE00F}" srcOrd="3" destOrd="0" presId="urn:microsoft.com/office/officeart/2009/layout/CirclePictureHierarchy"/>
    <dgm:cxn modelId="{DCA6D7F3-C721-481D-A79D-C6CAA697DF6E}" type="presParOf" srcId="{396BA4D7-8FD1-4FF4-848B-E728CFBFE00F}" destId="{913705B6-B30F-427B-90FE-3F7D05EA7FA2}" srcOrd="0" destOrd="0" presId="urn:microsoft.com/office/officeart/2009/layout/CirclePictureHierarchy"/>
    <dgm:cxn modelId="{D99D4B6D-F7A5-4531-8C91-93FE7FA24EA4}" type="presParOf" srcId="{913705B6-B30F-427B-90FE-3F7D05EA7FA2}" destId="{A5A67530-9797-4B46-8858-43FDFCCBA724}" srcOrd="0" destOrd="0" presId="urn:microsoft.com/office/officeart/2009/layout/CirclePictureHierarchy"/>
    <dgm:cxn modelId="{CC6996F1-8B2A-48E0-9FCF-E82511CACF13}" type="presParOf" srcId="{913705B6-B30F-427B-90FE-3F7D05EA7FA2}" destId="{A0B73C81-73C8-4845-B543-F938083FED87}" srcOrd="1" destOrd="0" presId="urn:microsoft.com/office/officeart/2009/layout/CirclePictureHierarchy"/>
    <dgm:cxn modelId="{8F3FACE0-0DEC-4B77-ADAC-8270ABBFCF79}" type="presParOf" srcId="{396BA4D7-8FD1-4FF4-848B-E728CFBFE00F}" destId="{8939AE2F-C320-412B-A46A-B6F16DE63773}" srcOrd="1" destOrd="0" presId="urn:microsoft.com/office/officeart/2009/layout/CirclePictureHierarchy"/>
    <dgm:cxn modelId="{7215BFD4-6DC6-4F32-8280-8024C18AC598}" type="presParOf" srcId="{8939AE2F-C320-412B-A46A-B6F16DE63773}" destId="{3A7BDDFC-0CDD-40A7-933C-7F0CC42F1BE3}" srcOrd="0" destOrd="0" presId="urn:microsoft.com/office/officeart/2009/layout/CirclePictureHierarchy"/>
    <dgm:cxn modelId="{859A15D0-4958-4E28-91BD-ABF338B85BF7}" type="presParOf" srcId="{8939AE2F-C320-412B-A46A-B6F16DE63773}" destId="{D8CB38EA-531B-42B5-8035-9508B8E30DB3}" srcOrd="1" destOrd="0" presId="urn:microsoft.com/office/officeart/2009/layout/CirclePictureHierarchy"/>
    <dgm:cxn modelId="{80561C8C-C863-4170-92A1-A21EE6302C96}" type="presParOf" srcId="{D8CB38EA-531B-42B5-8035-9508B8E30DB3}" destId="{D40D2FEA-56BE-4245-A149-CB9B8378F1C6}" srcOrd="0" destOrd="0" presId="urn:microsoft.com/office/officeart/2009/layout/CirclePictureHierarchy"/>
    <dgm:cxn modelId="{9F666846-EC46-4B53-A303-E963AD498F68}" type="presParOf" srcId="{D40D2FEA-56BE-4245-A149-CB9B8378F1C6}" destId="{CE86B949-06B3-4CD8-A87B-8DDBE89A1E8A}" srcOrd="0" destOrd="0" presId="urn:microsoft.com/office/officeart/2009/layout/CirclePictureHierarchy"/>
    <dgm:cxn modelId="{40CEB99E-0E39-4E88-A4E2-F6D8F2B37E9E}" type="presParOf" srcId="{D40D2FEA-56BE-4245-A149-CB9B8378F1C6}" destId="{F5929323-CE79-4A8F-AF6C-6314E249D04B}" srcOrd="1" destOrd="0" presId="urn:microsoft.com/office/officeart/2009/layout/CirclePictureHierarchy"/>
    <dgm:cxn modelId="{3702DA98-2AFB-4943-B2BA-3887657DAFF8}" type="presParOf" srcId="{D8CB38EA-531B-42B5-8035-9508B8E30DB3}" destId="{1523CB2B-6C9E-4D0A-923A-D2F67B205D76}"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F7AA2DD-7786-4C2D-BE7F-7B95E05A4E4D}" type="doc">
      <dgm:prSet loTypeId="urn:microsoft.com/office/officeart/2011/layout/CircleProcess" loCatId="process" qsTypeId="urn:microsoft.com/office/officeart/2005/8/quickstyle/simple1" qsCatId="simple" csTypeId="urn:microsoft.com/office/officeart/2005/8/colors/colorful3" csCatId="colorful"/>
      <dgm:spPr/>
      <dgm:t>
        <a:bodyPr/>
        <a:lstStyle/>
        <a:p>
          <a:endParaRPr lang="en-IN"/>
        </a:p>
      </dgm:t>
    </dgm:pt>
    <dgm:pt modelId="{1C00497B-0BCA-4200-B379-A6069C174612}">
      <dgm:prSet/>
      <dgm:spPr/>
      <dgm:t>
        <a:bodyPr/>
        <a:lstStyle/>
        <a:p>
          <a:r>
            <a:rPr lang="en-IN"/>
            <a:t>1. Combine the existing table using UNION</a:t>
          </a:r>
        </a:p>
      </dgm:t>
    </dgm:pt>
    <dgm:pt modelId="{DE79E079-0F11-4E34-ABB5-B4D40BCCA24B}" type="parTrans" cxnId="{9A5606DD-059F-4DAB-8BD3-2C3C4BEDA299}">
      <dgm:prSet/>
      <dgm:spPr/>
      <dgm:t>
        <a:bodyPr/>
        <a:lstStyle/>
        <a:p>
          <a:endParaRPr lang="en-IN"/>
        </a:p>
      </dgm:t>
    </dgm:pt>
    <dgm:pt modelId="{A7266CF6-4BA8-491D-A34F-BE3857E24BD4}" type="sibTrans" cxnId="{9A5606DD-059F-4DAB-8BD3-2C3C4BEDA299}">
      <dgm:prSet/>
      <dgm:spPr/>
      <dgm:t>
        <a:bodyPr/>
        <a:lstStyle/>
        <a:p>
          <a:endParaRPr lang="en-IN"/>
        </a:p>
      </dgm:t>
    </dgm:pt>
    <dgm:pt modelId="{22FB031B-3F0B-4A39-9CAF-E1E063808A4F}">
      <dgm:prSet/>
      <dgm:spPr/>
      <dgm:t>
        <a:bodyPr/>
        <a:lstStyle/>
        <a:p>
          <a:r>
            <a:rPr lang="en-IN"/>
            <a:t>2. Create a calculated table using NATURAL INNERJOIN</a:t>
          </a:r>
        </a:p>
      </dgm:t>
    </dgm:pt>
    <dgm:pt modelId="{170819A8-B3B3-451A-87B5-8CE24ABA03B6}" type="parTrans" cxnId="{42FCB6EA-5558-4E23-8944-F82337DECBC8}">
      <dgm:prSet/>
      <dgm:spPr/>
      <dgm:t>
        <a:bodyPr/>
        <a:lstStyle/>
        <a:p>
          <a:endParaRPr lang="en-IN"/>
        </a:p>
      </dgm:t>
    </dgm:pt>
    <dgm:pt modelId="{34010F34-4E84-4219-AF30-7D749A55FE92}" type="sibTrans" cxnId="{42FCB6EA-5558-4E23-8944-F82337DECBC8}">
      <dgm:prSet/>
      <dgm:spPr/>
      <dgm:t>
        <a:bodyPr/>
        <a:lstStyle/>
        <a:p>
          <a:endParaRPr lang="en-IN"/>
        </a:p>
      </dgm:t>
    </dgm:pt>
    <dgm:pt modelId="{564F9571-46BF-4E1D-B2DC-CD7F3DC6F406}">
      <dgm:prSet/>
      <dgm:spPr/>
      <dgm:t>
        <a:bodyPr/>
        <a:lstStyle/>
        <a:p>
          <a:r>
            <a:rPr lang="en-IN"/>
            <a:t>3. Great a calculated tabi; using the DATATABLE function</a:t>
          </a:r>
        </a:p>
      </dgm:t>
    </dgm:pt>
    <dgm:pt modelId="{9D1167C6-525E-4A07-9947-A660166E6724}" type="parTrans" cxnId="{F069FBA3-5CDC-4904-8A9B-EED5FF6D6D2A}">
      <dgm:prSet/>
      <dgm:spPr/>
      <dgm:t>
        <a:bodyPr/>
        <a:lstStyle/>
        <a:p>
          <a:endParaRPr lang="en-IN"/>
        </a:p>
      </dgm:t>
    </dgm:pt>
    <dgm:pt modelId="{47D82CF3-386D-4FCF-B129-36A0F53131D6}" type="sibTrans" cxnId="{F069FBA3-5CDC-4904-8A9B-EED5FF6D6D2A}">
      <dgm:prSet/>
      <dgm:spPr/>
      <dgm:t>
        <a:bodyPr/>
        <a:lstStyle/>
        <a:p>
          <a:endParaRPr lang="en-IN"/>
        </a:p>
      </dgm:t>
    </dgm:pt>
    <dgm:pt modelId="{E62AB10B-5E75-4E78-B463-A70BAD125ED1}" type="pres">
      <dgm:prSet presAssocID="{EF7AA2DD-7786-4C2D-BE7F-7B95E05A4E4D}" presName="Name0" presStyleCnt="0">
        <dgm:presLayoutVars>
          <dgm:chMax val="11"/>
          <dgm:chPref val="11"/>
          <dgm:dir/>
          <dgm:resizeHandles/>
        </dgm:presLayoutVars>
      </dgm:prSet>
      <dgm:spPr/>
    </dgm:pt>
    <dgm:pt modelId="{F73392B2-ADBA-4630-A227-E983E5BF78FA}" type="pres">
      <dgm:prSet presAssocID="{564F9571-46BF-4E1D-B2DC-CD7F3DC6F406}" presName="Accent3" presStyleCnt="0"/>
      <dgm:spPr/>
    </dgm:pt>
    <dgm:pt modelId="{B4FA50E8-4156-40F5-8B90-156266911834}" type="pres">
      <dgm:prSet presAssocID="{564F9571-46BF-4E1D-B2DC-CD7F3DC6F406}" presName="Accent" presStyleLbl="node1" presStyleIdx="0" presStyleCnt="3"/>
      <dgm:spPr/>
    </dgm:pt>
    <dgm:pt modelId="{899FFD8E-6DFF-4595-9968-B114F824D5D2}" type="pres">
      <dgm:prSet presAssocID="{564F9571-46BF-4E1D-B2DC-CD7F3DC6F406}" presName="ParentBackground3" presStyleCnt="0"/>
      <dgm:spPr/>
    </dgm:pt>
    <dgm:pt modelId="{865E57C7-AE9E-4550-84A7-4F2D58AADB5A}" type="pres">
      <dgm:prSet presAssocID="{564F9571-46BF-4E1D-B2DC-CD7F3DC6F406}" presName="ParentBackground" presStyleLbl="fgAcc1" presStyleIdx="0" presStyleCnt="3"/>
      <dgm:spPr/>
    </dgm:pt>
    <dgm:pt modelId="{8DC9756A-D86E-415F-BD95-0AE4427F81FA}" type="pres">
      <dgm:prSet presAssocID="{564F9571-46BF-4E1D-B2DC-CD7F3DC6F406}" presName="Parent3" presStyleLbl="revTx" presStyleIdx="0" presStyleCnt="0">
        <dgm:presLayoutVars>
          <dgm:chMax val="1"/>
          <dgm:chPref val="1"/>
          <dgm:bulletEnabled val="1"/>
        </dgm:presLayoutVars>
      </dgm:prSet>
      <dgm:spPr/>
    </dgm:pt>
    <dgm:pt modelId="{0B4ADE37-7A5F-4136-8DBE-0512F180E5F9}" type="pres">
      <dgm:prSet presAssocID="{22FB031B-3F0B-4A39-9CAF-E1E063808A4F}" presName="Accent2" presStyleCnt="0"/>
      <dgm:spPr/>
    </dgm:pt>
    <dgm:pt modelId="{415C3E29-6B88-47DD-8240-099E63AFF329}" type="pres">
      <dgm:prSet presAssocID="{22FB031B-3F0B-4A39-9CAF-E1E063808A4F}" presName="Accent" presStyleLbl="node1" presStyleIdx="1" presStyleCnt="3"/>
      <dgm:spPr/>
    </dgm:pt>
    <dgm:pt modelId="{6001826B-D132-4A9A-AAED-8159ECA0E0EA}" type="pres">
      <dgm:prSet presAssocID="{22FB031B-3F0B-4A39-9CAF-E1E063808A4F}" presName="ParentBackground2" presStyleCnt="0"/>
      <dgm:spPr/>
    </dgm:pt>
    <dgm:pt modelId="{FFCDC0F6-AD79-4B8D-ABC5-8F98DD1DC60B}" type="pres">
      <dgm:prSet presAssocID="{22FB031B-3F0B-4A39-9CAF-E1E063808A4F}" presName="ParentBackground" presStyleLbl="fgAcc1" presStyleIdx="1" presStyleCnt="3"/>
      <dgm:spPr/>
    </dgm:pt>
    <dgm:pt modelId="{B229550D-AC45-4A7B-88AC-9FC1F4577A23}" type="pres">
      <dgm:prSet presAssocID="{22FB031B-3F0B-4A39-9CAF-E1E063808A4F}" presName="Parent2" presStyleLbl="revTx" presStyleIdx="0" presStyleCnt="0">
        <dgm:presLayoutVars>
          <dgm:chMax val="1"/>
          <dgm:chPref val="1"/>
          <dgm:bulletEnabled val="1"/>
        </dgm:presLayoutVars>
      </dgm:prSet>
      <dgm:spPr/>
    </dgm:pt>
    <dgm:pt modelId="{1897C725-1352-4854-AE7C-77649A89B9CD}" type="pres">
      <dgm:prSet presAssocID="{1C00497B-0BCA-4200-B379-A6069C174612}" presName="Accent1" presStyleCnt="0"/>
      <dgm:spPr/>
    </dgm:pt>
    <dgm:pt modelId="{3C440A28-F39D-48E8-B7E3-78398E9F7FE3}" type="pres">
      <dgm:prSet presAssocID="{1C00497B-0BCA-4200-B379-A6069C174612}" presName="Accent" presStyleLbl="node1" presStyleIdx="2" presStyleCnt="3"/>
      <dgm:spPr/>
    </dgm:pt>
    <dgm:pt modelId="{288B4AE8-3655-4168-95B1-584595573AEC}" type="pres">
      <dgm:prSet presAssocID="{1C00497B-0BCA-4200-B379-A6069C174612}" presName="ParentBackground1" presStyleCnt="0"/>
      <dgm:spPr/>
    </dgm:pt>
    <dgm:pt modelId="{D7E07FC9-AD8E-4A24-BE03-72F636328A85}" type="pres">
      <dgm:prSet presAssocID="{1C00497B-0BCA-4200-B379-A6069C174612}" presName="ParentBackground" presStyleLbl="fgAcc1" presStyleIdx="2" presStyleCnt="3"/>
      <dgm:spPr/>
    </dgm:pt>
    <dgm:pt modelId="{15698905-B7E5-443C-93BD-47523CE3CF30}" type="pres">
      <dgm:prSet presAssocID="{1C00497B-0BCA-4200-B379-A6069C174612}" presName="Parent1" presStyleLbl="revTx" presStyleIdx="0" presStyleCnt="0">
        <dgm:presLayoutVars>
          <dgm:chMax val="1"/>
          <dgm:chPref val="1"/>
          <dgm:bulletEnabled val="1"/>
        </dgm:presLayoutVars>
      </dgm:prSet>
      <dgm:spPr/>
    </dgm:pt>
  </dgm:ptLst>
  <dgm:cxnLst>
    <dgm:cxn modelId="{AC8E8447-F774-4F1F-9438-15EBED3B0CD5}" type="presOf" srcId="{564F9571-46BF-4E1D-B2DC-CD7F3DC6F406}" destId="{865E57C7-AE9E-4550-84A7-4F2D58AADB5A}" srcOrd="0" destOrd="0" presId="urn:microsoft.com/office/officeart/2011/layout/CircleProcess"/>
    <dgm:cxn modelId="{FC28DE59-0EAC-48E6-8391-CBCD19FAAFDE}" type="presOf" srcId="{1C00497B-0BCA-4200-B379-A6069C174612}" destId="{15698905-B7E5-443C-93BD-47523CE3CF30}" srcOrd="1" destOrd="0" presId="urn:microsoft.com/office/officeart/2011/layout/CircleProcess"/>
    <dgm:cxn modelId="{FA546985-317B-4FE7-9D4B-786E020CCADF}" type="presOf" srcId="{EF7AA2DD-7786-4C2D-BE7F-7B95E05A4E4D}" destId="{E62AB10B-5E75-4E78-B463-A70BAD125ED1}" srcOrd="0" destOrd="0" presId="urn:microsoft.com/office/officeart/2011/layout/CircleProcess"/>
    <dgm:cxn modelId="{F069FBA3-5CDC-4904-8A9B-EED5FF6D6D2A}" srcId="{EF7AA2DD-7786-4C2D-BE7F-7B95E05A4E4D}" destId="{564F9571-46BF-4E1D-B2DC-CD7F3DC6F406}" srcOrd="2" destOrd="0" parTransId="{9D1167C6-525E-4A07-9947-A660166E6724}" sibTransId="{47D82CF3-386D-4FCF-B129-36A0F53131D6}"/>
    <dgm:cxn modelId="{7D2130A5-4150-45F4-9BAA-02098A119F71}" type="presOf" srcId="{22FB031B-3F0B-4A39-9CAF-E1E063808A4F}" destId="{FFCDC0F6-AD79-4B8D-ABC5-8F98DD1DC60B}" srcOrd="0" destOrd="0" presId="urn:microsoft.com/office/officeart/2011/layout/CircleProcess"/>
    <dgm:cxn modelId="{1BEAA4B0-F4EF-4518-B986-FFC077C29447}" type="presOf" srcId="{1C00497B-0BCA-4200-B379-A6069C174612}" destId="{D7E07FC9-AD8E-4A24-BE03-72F636328A85}" srcOrd="0" destOrd="0" presId="urn:microsoft.com/office/officeart/2011/layout/CircleProcess"/>
    <dgm:cxn modelId="{E3D235C4-DC3F-4D08-93BE-569FB4B7D6A8}" type="presOf" srcId="{22FB031B-3F0B-4A39-9CAF-E1E063808A4F}" destId="{B229550D-AC45-4A7B-88AC-9FC1F4577A23}" srcOrd="1" destOrd="0" presId="urn:microsoft.com/office/officeart/2011/layout/CircleProcess"/>
    <dgm:cxn modelId="{BA020DC5-B82E-40F5-BCB5-0A3A6DF3B570}" type="presOf" srcId="{564F9571-46BF-4E1D-B2DC-CD7F3DC6F406}" destId="{8DC9756A-D86E-415F-BD95-0AE4427F81FA}" srcOrd="1" destOrd="0" presId="urn:microsoft.com/office/officeart/2011/layout/CircleProcess"/>
    <dgm:cxn modelId="{9A5606DD-059F-4DAB-8BD3-2C3C4BEDA299}" srcId="{EF7AA2DD-7786-4C2D-BE7F-7B95E05A4E4D}" destId="{1C00497B-0BCA-4200-B379-A6069C174612}" srcOrd="0" destOrd="0" parTransId="{DE79E079-0F11-4E34-ABB5-B4D40BCCA24B}" sibTransId="{A7266CF6-4BA8-491D-A34F-BE3857E24BD4}"/>
    <dgm:cxn modelId="{42FCB6EA-5558-4E23-8944-F82337DECBC8}" srcId="{EF7AA2DD-7786-4C2D-BE7F-7B95E05A4E4D}" destId="{22FB031B-3F0B-4A39-9CAF-E1E063808A4F}" srcOrd="1" destOrd="0" parTransId="{170819A8-B3B3-451A-87B5-8CE24ABA03B6}" sibTransId="{34010F34-4E84-4219-AF30-7D749A55FE92}"/>
    <dgm:cxn modelId="{E43F34D6-81C5-48E3-8FC1-D884531985C0}" type="presParOf" srcId="{E62AB10B-5E75-4E78-B463-A70BAD125ED1}" destId="{F73392B2-ADBA-4630-A227-E983E5BF78FA}" srcOrd="0" destOrd="0" presId="urn:microsoft.com/office/officeart/2011/layout/CircleProcess"/>
    <dgm:cxn modelId="{241BF9C5-86F1-40F3-A037-66EDCF604E49}" type="presParOf" srcId="{F73392B2-ADBA-4630-A227-E983E5BF78FA}" destId="{B4FA50E8-4156-40F5-8B90-156266911834}" srcOrd="0" destOrd="0" presId="urn:microsoft.com/office/officeart/2011/layout/CircleProcess"/>
    <dgm:cxn modelId="{DE09E2AE-7EF4-4299-9F79-6D055D69301B}" type="presParOf" srcId="{E62AB10B-5E75-4E78-B463-A70BAD125ED1}" destId="{899FFD8E-6DFF-4595-9968-B114F824D5D2}" srcOrd="1" destOrd="0" presId="urn:microsoft.com/office/officeart/2011/layout/CircleProcess"/>
    <dgm:cxn modelId="{F7E8413C-7A76-49A1-884D-8400A677EE44}" type="presParOf" srcId="{899FFD8E-6DFF-4595-9968-B114F824D5D2}" destId="{865E57C7-AE9E-4550-84A7-4F2D58AADB5A}" srcOrd="0" destOrd="0" presId="urn:microsoft.com/office/officeart/2011/layout/CircleProcess"/>
    <dgm:cxn modelId="{8F236B6C-721C-4AF7-A2A0-9D9FF0093AEC}" type="presParOf" srcId="{E62AB10B-5E75-4E78-B463-A70BAD125ED1}" destId="{8DC9756A-D86E-415F-BD95-0AE4427F81FA}" srcOrd="2" destOrd="0" presId="urn:microsoft.com/office/officeart/2011/layout/CircleProcess"/>
    <dgm:cxn modelId="{51BC0E75-02DC-4283-A6BB-29A8093BD931}" type="presParOf" srcId="{E62AB10B-5E75-4E78-B463-A70BAD125ED1}" destId="{0B4ADE37-7A5F-4136-8DBE-0512F180E5F9}" srcOrd="3" destOrd="0" presId="urn:microsoft.com/office/officeart/2011/layout/CircleProcess"/>
    <dgm:cxn modelId="{E47BF4B5-8054-4A43-966B-9EB2AAA4E773}" type="presParOf" srcId="{0B4ADE37-7A5F-4136-8DBE-0512F180E5F9}" destId="{415C3E29-6B88-47DD-8240-099E63AFF329}" srcOrd="0" destOrd="0" presId="urn:microsoft.com/office/officeart/2011/layout/CircleProcess"/>
    <dgm:cxn modelId="{F243B398-E111-4F3F-BB9B-0EA721DCB4B8}" type="presParOf" srcId="{E62AB10B-5E75-4E78-B463-A70BAD125ED1}" destId="{6001826B-D132-4A9A-AAED-8159ECA0E0EA}" srcOrd="4" destOrd="0" presId="urn:microsoft.com/office/officeart/2011/layout/CircleProcess"/>
    <dgm:cxn modelId="{36A99E44-0332-4E68-A935-005095CD15ED}" type="presParOf" srcId="{6001826B-D132-4A9A-AAED-8159ECA0E0EA}" destId="{FFCDC0F6-AD79-4B8D-ABC5-8F98DD1DC60B}" srcOrd="0" destOrd="0" presId="urn:microsoft.com/office/officeart/2011/layout/CircleProcess"/>
    <dgm:cxn modelId="{D066EB5D-91CF-4D62-BDC5-EA0F082814E8}" type="presParOf" srcId="{E62AB10B-5E75-4E78-B463-A70BAD125ED1}" destId="{B229550D-AC45-4A7B-88AC-9FC1F4577A23}" srcOrd="5" destOrd="0" presId="urn:microsoft.com/office/officeart/2011/layout/CircleProcess"/>
    <dgm:cxn modelId="{678494DD-DF3F-43D5-8807-3B97CFAEBF26}" type="presParOf" srcId="{E62AB10B-5E75-4E78-B463-A70BAD125ED1}" destId="{1897C725-1352-4854-AE7C-77649A89B9CD}" srcOrd="6" destOrd="0" presId="urn:microsoft.com/office/officeart/2011/layout/CircleProcess"/>
    <dgm:cxn modelId="{250ED53D-7995-4A97-BA64-70A000DED8A3}" type="presParOf" srcId="{1897C725-1352-4854-AE7C-77649A89B9CD}" destId="{3C440A28-F39D-48E8-B7E3-78398E9F7FE3}" srcOrd="0" destOrd="0" presId="urn:microsoft.com/office/officeart/2011/layout/CircleProcess"/>
    <dgm:cxn modelId="{3FCA4399-1E7B-420C-B43F-8EFC2C47DF75}" type="presParOf" srcId="{E62AB10B-5E75-4E78-B463-A70BAD125ED1}" destId="{288B4AE8-3655-4168-95B1-584595573AEC}" srcOrd="7" destOrd="0" presId="urn:microsoft.com/office/officeart/2011/layout/CircleProcess"/>
    <dgm:cxn modelId="{A1835230-DF43-4110-A2D3-0BBD9E684F7D}" type="presParOf" srcId="{288B4AE8-3655-4168-95B1-584595573AEC}" destId="{D7E07FC9-AD8E-4A24-BE03-72F636328A85}" srcOrd="0" destOrd="0" presId="urn:microsoft.com/office/officeart/2011/layout/CircleProcess"/>
    <dgm:cxn modelId="{636731B6-5A85-426D-A6A9-E66FF9A4EC54}" type="presParOf" srcId="{E62AB10B-5E75-4E78-B463-A70BAD125ED1}" destId="{15698905-B7E5-443C-93BD-47523CE3CF30}"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F7AA2DD-7786-4C2D-BE7F-7B95E05A4E4D}" type="doc">
      <dgm:prSet loTypeId="urn:microsoft.com/office/officeart/2009/layout/CircleArrowProcess" loCatId="process" qsTypeId="urn:microsoft.com/office/officeart/2005/8/quickstyle/simple1" qsCatId="simple" csTypeId="urn:microsoft.com/office/officeart/2005/8/colors/colorful3" csCatId="colorful" phldr="1"/>
      <dgm:spPr/>
      <dgm:t>
        <a:bodyPr/>
        <a:lstStyle/>
        <a:p>
          <a:endParaRPr lang="en-IN"/>
        </a:p>
      </dgm:t>
    </dgm:pt>
    <dgm:pt modelId="{12902063-6700-41B0-9E7C-78856B239A08}">
      <dgm:prSet/>
      <dgm:spPr/>
      <dgm:t>
        <a:bodyPr/>
        <a:lstStyle/>
        <a:p>
          <a:r>
            <a:rPr lang="en-GB" dirty="0"/>
            <a:t>1. Power Bl measures help us discover insights into our data that might otherwise be hidden</a:t>
          </a:r>
          <a:endParaRPr lang="en-IN" dirty="0"/>
        </a:p>
      </dgm:t>
    </dgm:pt>
    <dgm:pt modelId="{798FD2AE-7D65-4F64-9AAE-61427933A41B}" type="parTrans" cxnId="{CB917D67-ADA3-4E3A-BDB8-A80E9D9A3EFB}">
      <dgm:prSet/>
      <dgm:spPr/>
      <dgm:t>
        <a:bodyPr/>
        <a:lstStyle/>
        <a:p>
          <a:endParaRPr lang="en-IN"/>
        </a:p>
      </dgm:t>
    </dgm:pt>
    <dgm:pt modelId="{9C83E40A-3776-4E97-9BB5-5B7A2F00C4A6}" type="sibTrans" cxnId="{CB917D67-ADA3-4E3A-BDB8-A80E9D9A3EFB}">
      <dgm:prSet/>
      <dgm:spPr/>
      <dgm:t>
        <a:bodyPr/>
        <a:lstStyle/>
        <a:p>
          <a:endParaRPr lang="en-IN"/>
        </a:p>
      </dgm:t>
    </dgm:pt>
    <dgm:pt modelId="{83B662B5-6E9D-44B9-BFF1-79C70B66206A}">
      <dgm:prSet/>
      <dgm:spPr/>
      <dgm:t>
        <a:bodyPr/>
        <a:lstStyle/>
        <a:p>
          <a:r>
            <a:rPr lang="en-GB" dirty="0"/>
            <a:t>2. Measures use aggregating functions such as average, minimum, maximum, count distinct, or more complex calculations that use a DAX function</a:t>
          </a:r>
          <a:endParaRPr lang="en-IN" dirty="0"/>
        </a:p>
      </dgm:t>
    </dgm:pt>
    <dgm:pt modelId="{93BBCCAE-FB5E-4DFB-B72E-6BCC4FD74BBF}" type="parTrans" cxnId="{DDDCD819-7879-4D34-BAF2-97F49A398348}">
      <dgm:prSet/>
      <dgm:spPr/>
      <dgm:t>
        <a:bodyPr/>
        <a:lstStyle/>
        <a:p>
          <a:endParaRPr lang="en-IN"/>
        </a:p>
      </dgm:t>
    </dgm:pt>
    <dgm:pt modelId="{4C7E66F7-9978-470B-87DD-A4839960B25B}" type="sibTrans" cxnId="{DDDCD819-7879-4D34-BAF2-97F49A398348}">
      <dgm:prSet/>
      <dgm:spPr/>
      <dgm:t>
        <a:bodyPr/>
        <a:lstStyle/>
        <a:p>
          <a:endParaRPr lang="en-IN"/>
        </a:p>
      </dgm:t>
    </dgm:pt>
    <dgm:pt modelId="{D788E35D-D265-452F-8000-71EA99E5B946}">
      <dgm:prSet/>
      <dgm:spPr/>
      <dgm:t>
        <a:bodyPr/>
        <a:lstStyle/>
        <a:p>
          <a:r>
            <a:rPr lang="en-GB" dirty="0"/>
            <a:t>3. Measures are created using DAX formulas and with an extensive library of functions, operators, and constructs</a:t>
          </a:r>
          <a:endParaRPr lang="en-IN" dirty="0"/>
        </a:p>
      </dgm:t>
    </dgm:pt>
    <dgm:pt modelId="{FE98CA65-81EC-4735-8250-D769D77E0ED7}" type="parTrans" cxnId="{B76653BE-8268-400C-B814-BB6AEDC0D74D}">
      <dgm:prSet/>
      <dgm:spPr/>
      <dgm:t>
        <a:bodyPr/>
        <a:lstStyle/>
        <a:p>
          <a:endParaRPr lang="en-IN"/>
        </a:p>
      </dgm:t>
    </dgm:pt>
    <dgm:pt modelId="{AE0F9119-DC3A-4CF4-9E95-67A5A16F61D2}" type="sibTrans" cxnId="{B76653BE-8268-400C-B814-BB6AEDC0D74D}">
      <dgm:prSet/>
      <dgm:spPr/>
      <dgm:t>
        <a:bodyPr/>
        <a:lstStyle/>
        <a:p>
          <a:endParaRPr lang="en-IN"/>
        </a:p>
      </dgm:t>
    </dgm:pt>
    <dgm:pt modelId="{8DA63E81-9B9F-4AB9-A843-98AC9FB6B008}" type="pres">
      <dgm:prSet presAssocID="{EF7AA2DD-7786-4C2D-BE7F-7B95E05A4E4D}" presName="Name0" presStyleCnt="0">
        <dgm:presLayoutVars>
          <dgm:chMax val="7"/>
          <dgm:chPref val="7"/>
          <dgm:dir/>
          <dgm:animLvl val="lvl"/>
        </dgm:presLayoutVars>
      </dgm:prSet>
      <dgm:spPr/>
    </dgm:pt>
    <dgm:pt modelId="{D7769721-31D3-4F5F-BC4C-696572742BE0}" type="pres">
      <dgm:prSet presAssocID="{12902063-6700-41B0-9E7C-78856B239A08}" presName="Accent1" presStyleCnt="0"/>
      <dgm:spPr/>
    </dgm:pt>
    <dgm:pt modelId="{752203E0-AC5D-4C72-A045-FC212096B912}" type="pres">
      <dgm:prSet presAssocID="{12902063-6700-41B0-9E7C-78856B239A08}" presName="Accent" presStyleLbl="node1" presStyleIdx="0" presStyleCnt="3"/>
      <dgm:spPr/>
    </dgm:pt>
    <dgm:pt modelId="{17863B43-3FB2-4247-BBEB-00D0F6101229}" type="pres">
      <dgm:prSet presAssocID="{12902063-6700-41B0-9E7C-78856B239A08}" presName="Parent1" presStyleLbl="revTx" presStyleIdx="0" presStyleCnt="3">
        <dgm:presLayoutVars>
          <dgm:chMax val="1"/>
          <dgm:chPref val="1"/>
          <dgm:bulletEnabled val="1"/>
        </dgm:presLayoutVars>
      </dgm:prSet>
      <dgm:spPr/>
    </dgm:pt>
    <dgm:pt modelId="{EB89D840-6735-4C2A-AE2E-74FAC79BB365}" type="pres">
      <dgm:prSet presAssocID="{83B662B5-6E9D-44B9-BFF1-79C70B66206A}" presName="Accent2" presStyleCnt="0"/>
      <dgm:spPr/>
    </dgm:pt>
    <dgm:pt modelId="{74B55A3E-4703-43AF-89AA-F18C7E8E8190}" type="pres">
      <dgm:prSet presAssocID="{83B662B5-6E9D-44B9-BFF1-79C70B66206A}" presName="Accent" presStyleLbl="node1" presStyleIdx="1" presStyleCnt="3"/>
      <dgm:spPr/>
    </dgm:pt>
    <dgm:pt modelId="{DD53E5A7-20C8-47B1-98BB-DC95465688E8}" type="pres">
      <dgm:prSet presAssocID="{83B662B5-6E9D-44B9-BFF1-79C70B66206A}" presName="Parent2" presStyleLbl="revTx" presStyleIdx="1" presStyleCnt="3">
        <dgm:presLayoutVars>
          <dgm:chMax val="1"/>
          <dgm:chPref val="1"/>
          <dgm:bulletEnabled val="1"/>
        </dgm:presLayoutVars>
      </dgm:prSet>
      <dgm:spPr/>
    </dgm:pt>
    <dgm:pt modelId="{6C0BFA42-60B9-427A-8E3F-6F057784BD76}" type="pres">
      <dgm:prSet presAssocID="{D788E35D-D265-452F-8000-71EA99E5B946}" presName="Accent3" presStyleCnt="0"/>
      <dgm:spPr/>
    </dgm:pt>
    <dgm:pt modelId="{627C5E7C-2C7A-45F7-A805-50B4D7581682}" type="pres">
      <dgm:prSet presAssocID="{D788E35D-D265-452F-8000-71EA99E5B946}" presName="Accent" presStyleLbl="node1" presStyleIdx="2" presStyleCnt="3"/>
      <dgm:spPr/>
    </dgm:pt>
    <dgm:pt modelId="{0345AA2F-7080-4C57-A63A-97148D20EF80}" type="pres">
      <dgm:prSet presAssocID="{D788E35D-D265-452F-8000-71EA99E5B946}" presName="Parent3" presStyleLbl="revTx" presStyleIdx="2" presStyleCnt="3">
        <dgm:presLayoutVars>
          <dgm:chMax val="1"/>
          <dgm:chPref val="1"/>
          <dgm:bulletEnabled val="1"/>
        </dgm:presLayoutVars>
      </dgm:prSet>
      <dgm:spPr/>
    </dgm:pt>
  </dgm:ptLst>
  <dgm:cxnLst>
    <dgm:cxn modelId="{DDDCD819-7879-4D34-BAF2-97F49A398348}" srcId="{EF7AA2DD-7786-4C2D-BE7F-7B95E05A4E4D}" destId="{83B662B5-6E9D-44B9-BFF1-79C70B66206A}" srcOrd="1" destOrd="0" parTransId="{93BBCCAE-FB5E-4DFB-B72E-6BCC4FD74BBF}" sibTransId="{4C7E66F7-9978-470B-87DD-A4839960B25B}"/>
    <dgm:cxn modelId="{A21D902F-4EB3-4860-812C-2AB373A63453}" type="presOf" srcId="{12902063-6700-41B0-9E7C-78856B239A08}" destId="{17863B43-3FB2-4247-BBEB-00D0F6101229}" srcOrd="0" destOrd="0" presId="urn:microsoft.com/office/officeart/2009/layout/CircleArrowProcess"/>
    <dgm:cxn modelId="{CB917D67-ADA3-4E3A-BDB8-A80E9D9A3EFB}" srcId="{EF7AA2DD-7786-4C2D-BE7F-7B95E05A4E4D}" destId="{12902063-6700-41B0-9E7C-78856B239A08}" srcOrd="0" destOrd="0" parTransId="{798FD2AE-7D65-4F64-9AAE-61427933A41B}" sibTransId="{9C83E40A-3776-4E97-9BB5-5B7A2F00C4A6}"/>
    <dgm:cxn modelId="{08328E59-4801-48CB-8A20-FB94DAC83955}" type="presOf" srcId="{EF7AA2DD-7786-4C2D-BE7F-7B95E05A4E4D}" destId="{8DA63E81-9B9F-4AB9-A843-98AC9FB6B008}" srcOrd="0" destOrd="0" presId="urn:microsoft.com/office/officeart/2009/layout/CircleArrowProcess"/>
    <dgm:cxn modelId="{90FC4696-C597-4B39-9A28-7F45CA61400E}" type="presOf" srcId="{D788E35D-D265-452F-8000-71EA99E5B946}" destId="{0345AA2F-7080-4C57-A63A-97148D20EF80}" srcOrd="0" destOrd="0" presId="urn:microsoft.com/office/officeart/2009/layout/CircleArrowProcess"/>
    <dgm:cxn modelId="{6358AEBD-36B6-499D-93DF-64E1B20F7957}" type="presOf" srcId="{83B662B5-6E9D-44B9-BFF1-79C70B66206A}" destId="{DD53E5A7-20C8-47B1-98BB-DC95465688E8}" srcOrd="0" destOrd="0" presId="urn:microsoft.com/office/officeart/2009/layout/CircleArrowProcess"/>
    <dgm:cxn modelId="{B76653BE-8268-400C-B814-BB6AEDC0D74D}" srcId="{EF7AA2DD-7786-4C2D-BE7F-7B95E05A4E4D}" destId="{D788E35D-D265-452F-8000-71EA99E5B946}" srcOrd="2" destOrd="0" parTransId="{FE98CA65-81EC-4735-8250-D769D77E0ED7}" sibTransId="{AE0F9119-DC3A-4CF4-9E95-67A5A16F61D2}"/>
    <dgm:cxn modelId="{54B20F63-7569-4174-B808-9DA8E7664AA7}" type="presParOf" srcId="{8DA63E81-9B9F-4AB9-A843-98AC9FB6B008}" destId="{D7769721-31D3-4F5F-BC4C-696572742BE0}" srcOrd="0" destOrd="0" presId="urn:microsoft.com/office/officeart/2009/layout/CircleArrowProcess"/>
    <dgm:cxn modelId="{2021F308-B2B1-4F2D-B09F-CF7025063669}" type="presParOf" srcId="{D7769721-31D3-4F5F-BC4C-696572742BE0}" destId="{752203E0-AC5D-4C72-A045-FC212096B912}" srcOrd="0" destOrd="0" presId="urn:microsoft.com/office/officeart/2009/layout/CircleArrowProcess"/>
    <dgm:cxn modelId="{699D7A71-5D0B-4FED-96BF-1235862CE4DF}" type="presParOf" srcId="{8DA63E81-9B9F-4AB9-A843-98AC9FB6B008}" destId="{17863B43-3FB2-4247-BBEB-00D0F6101229}" srcOrd="1" destOrd="0" presId="urn:microsoft.com/office/officeart/2009/layout/CircleArrowProcess"/>
    <dgm:cxn modelId="{E5F2F7A0-66E2-4DF2-B96A-3D0652B33DAF}" type="presParOf" srcId="{8DA63E81-9B9F-4AB9-A843-98AC9FB6B008}" destId="{EB89D840-6735-4C2A-AE2E-74FAC79BB365}" srcOrd="2" destOrd="0" presId="urn:microsoft.com/office/officeart/2009/layout/CircleArrowProcess"/>
    <dgm:cxn modelId="{B7445CC1-05B3-4524-96E6-2D42EDF560E9}" type="presParOf" srcId="{EB89D840-6735-4C2A-AE2E-74FAC79BB365}" destId="{74B55A3E-4703-43AF-89AA-F18C7E8E8190}" srcOrd="0" destOrd="0" presId="urn:microsoft.com/office/officeart/2009/layout/CircleArrowProcess"/>
    <dgm:cxn modelId="{107084BD-7A87-4786-B26B-E06253AC9CEA}" type="presParOf" srcId="{8DA63E81-9B9F-4AB9-A843-98AC9FB6B008}" destId="{DD53E5A7-20C8-47B1-98BB-DC95465688E8}" srcOrd="3" destOrd="0" presId="urn:microsoft.com/office/officeart/2009/layout/CircleArrowProcess"/>
    <dgm:cxn modelId="{5A0DF7E8-8EBE-49E8-A36D-BD9AFEBD1B7A}" type="presParOf" srcId="{8DA63E81-9B9F-4AB9-A843-98AC9FB6B008}" destId="{6C0BFA42-60B9-427A-8E3F-6F057784BD76}" srcOrd="4" destOrd="0" presId="urn:microsoft.com/office/officeart/2009/layout/CircleArrowProcess"/>
    <dgm:cxn modelId="{5419D8D0-C4A3-4B54-BBDD-6E75E796DB41}" type="presParOf" srcId="{6C0BFA42-60B9-427A-8E3F-6F057784BD76}" destId="{627C5E7C-2C7A-45F7-A805-50B4D7581682}" srcOrd="0" destOrd="0" presId="urn:microsoft.com/office/officeart/2009/layout/CircleArrowProcess"/>
    <dgm:cxn modelId="{A3ABBA93-D373-457E-8D36-A304D877C1BC}" type="presParOf" srcId="{8DA63E81-9B9F-4AB9-A843-98AC9FB6B008}" destId="{0345AA2F-7080-4C57-A63A-97148D20EF80}"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312B70-39CC-45A5-AA8F-987E35399803}" type="doc">
      <dgm:prSet loTypeId="urn:microsoft.com/office/officeart/2009/layout/CircleArrowProcess" loCatId="process" qsTypeId="urn:microsoft.com/office/officeart/2005/8/quickstyle/simple1" qsCatId="simple" csTypeId="urn:microsoft.com/office/officeart/2005/8/colors/accent1_2" csCatId="accent1"/>
      <dgm:spPr/>
      <dgm:t>
        <a:bodyPr/>
        <a:lstStyle/>
        <a:p>
          <a:endParaRPr lang="en-IN"/>
        </a:p>
      </dgm:t>
    </dgm:pt>
    <dgm:pt modelId="{4DDA1692-6563-453C-BA11-A56344CCB01F}">
      <dgm:prSet/>
      <dgm:spPr/>
      <dgm:t>
        <a:bodyPr/>
        <a:lstStyle/>
        <a:p>
          <a:r>
            <a:rPr lang="en-IN" dirty="0"/>
            <a:t>Benefits </a:t>
          </a:r>
        </a:p>
      </dgm:t>
    </dgm:pt>
    <dgm:pt modelId="{8445ECE6-4A90-4927-A054-5F108C6B916C}" type="parTrans" cxnId="{1ACE4228-011B-46EB-A975-931EA55C5050}">
      <dgm:prSet/>
      <dgm:spPr/>
      <dgm:t>
        <a:bodyPr/>
        <a:lstStyle/>
        <a:p>
          <a:endParaRPr lang="en-IN"/>
        </a:p>
      </dgm:t>
    </dgm:pt>
    <dgm:pt modelId="{40E54727-24FC-4FC4-8295-944BDE9993FD}" type="sibTrans" cxnId="{1ACE4228-011B-46EB-A975-931EA55C5050}">
      <dgm:prSet/>
      <dgm:spPr/>
      <dgm:t>
        <a:bodyPr/>
        <a:lstStyle/>
        <a:p>
          <a:endParaRPr lang="en-IN"/>
        </a:p>
      </dgm:t>
    </dgm:pt>
    <dgm:pt modelId="{9F69497C-53A7-421B-BF98-3AAF72B955E9}" type="pres">
      <dgm:prSet presAssocID="{51312B70-39CC-45A5-AA8F-987E35399803}" presName="Name0" presStyleCnt="0">
        <dgm:presLayoutVars>
          <dgm:chMax val="7"/>
          <dgm:chPref val="7"/>
          <dgm:dir/>
          <dgm:animLvl val="lvl"/>
        </dgm:presLayoutVars>
      </dgm:prSet>
      <dgm:spPr/>
    </dgm:pt>
    <dgm:pt modelId="{F081CFF0-3A3C-4846-A4CD-FD00B986E750}" type="pres">
      <dgm:prSet presAssocID="{4DDA1692-6563-453C-BA11-A56344CCB01F}" presName="Accent1" presStyleCnt="0"/>
      <dgm:spPr/>
    </dgm:pt>
    <dgm:pt modelId="{DC7BDA0B-5E9E-423D-A5E6-C0335AA72D26}" type="pres">
      <dgm:prSet presAssocID="{4DDA1692-6563-453C-BA11-A56344CCB01F}" presName="Accent" presStyleLbl="node1" presStyleIdx="0" presStyleCnt="1"/>
      <dgm:spPr/>
    </dgm:pt>
    <dgm:pt modelId="{C5202B24-D474-4A31-AF55-EF236EF1BA8D}" type="pres">
      <dgm:prSet presAssocID="{4DDA1692-6563-453C-BA11-A56344CCB01F}" presName="Parent1" presStyleLbl="revTx" presStyleIdx="0" presStyleCnt="1">
        <dgm:presLayoutVars>
          <dgm:chMax val="1"/>
          <dgm:chPref val="1"/>
          <dgm:bulletEnabled val="1"/>
        </dgm:presLayoutVars>
      </dgm:prSet>
      <dgm:spPr/>
    </dgm:pt>
  </dgm:ptLst>
  <dgm:cxnLst>
    <dgm:cxn modelId="{CA4E2719-C1EE-4436-9D4D-6417A91600BE}" type="presOf" srcId="{51312B70-39CC-45A5-AA8F-987E35399803}" destId="{9F69497C-53A7-421B-BF98-3AAF72B955E9}" srcOrd="0" destOrd="0" presId="urn:microsoft.com/office/officeart/2009/layout/CircleArrowProcess"/>
    <dgm:cxn modelId="{1ACE4228-011B-46EB-A975-931EA55C5050}" srcId="{51312B70-39CC-45A5-AA8F-987E35399803}" destId="{4DDA1692-6563-453C-BA11-A56344CCB01F}" srcOrd="0" destOrd="0" parTransId="{8445ECE6-4A90-4927-A054-5F108C6B916C}" sibTransId="{40E54727-24FC-4FC4-8295-944BDE9993FD}"/>
    <dgm:cxn modelId="{44C55B80-7527-4B43-B592-C721BCCE1A56}" type="presOf" srcId="{4DDA1692-6563-453C-BA11-A56344CCB01F}" destId="{C5202B24-D474-4A31-AF55-EF236EF1BA8D}" srcOrd="0" destOrd="0" presId="urn:microsoft.com/office/officeart/2009/layout/CircleArrowProcess"/>
    <dgm:cxn modelId="{18CDD315-9A7D-4746-87D6-6EEFEDA2A0EC}" type="presParOf" srcId="{9F69497C-53A7-421B-BF98-3AAF72B955E9}" destId="{F081CFF0-3A3C-4846-A4CD-FD00B986E750}" srcOrd="0" destOrd="0" presId="urn:microsoft.com/office/officeart/2009/layout/CircleArrowProcess"/>
    <dgm:cxn modelId="{D5043903-C63B-4508-AEE6-63258D81EE3B}" type="presParOf" srcId="{F081CFF0-3A3C-4846-A4CD-FD00B986E750}" destId="{DC7BDA0B-5E9E-423D-A5E6-C0335AA72D26}" srcOrd="0" destOrd="0" presId="urn:microsoft.com/office/officeart/2009/layout/CircleArrowProcess"/>
    <dgm:cxn modelId="{2CA1A6BD-D1DC-4593-855F-06E3D3680914}" type="presParOf" srcId="{9F69497C-53A7-421B-BF98-3AAF72B955E9}" destId="{C5202B24-D474-4A31-AF55-EF236EF1BA8D}" srcOrd="1" destOrd="0" presId="urn:microsoft.com/office/officeart/2009/layout/CircleArrow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574C08-E924-4E60-97A3-2691E525C875}" type="doc">
      <dgm:prSet loTypeId="urn:microsoft.com/office/officeart/2005/8/layout/orgChart1" loCatId="hierarchy" qsTypeId="urn:microsoft.com/office/officeart/2005/8/quickstyle/simple1" qsCatId="simple" csTypeId="urn:microsoft.com/office/officeart/2005/8/colors/accent1_1" csCatId="accent1"/>
      <dgm:spPr/>
      <dgm:t>
        <a:bodyPr/>
        <a:lstStyle/>
        <a:p>
          <a:endParaRPr lang="en-IN"/>
        </a:p>
      </dgm:t>
    </dgm:pt>
    <dgm:pt modelId="{03214BFF-2479-4E4D-8874-50D0133BDADA}">
      <dgm:prSet/>
      <dgm:spPr/>
      <dgm:t>
        <a:bodyPr/>
        <a:lstStyle/>
        <a:p>
          <a:pPr algn="just"/>
          <a:r>
            <a:rPr lang="en-IN" dirty="0"/>
            <a:t>When data is imported into the model, Power Bl automatically creates relationships. If we then create calculated tables or use Enter Data to add new tables, relationships will not exist. However, Autodetect is the best guess, and it might need adjusting after it runs</a:t>
          </a:r>
        </a:p>
      </dgm:t>
    </dgm:pt>
    <dgm:pt modelId="{D6A1AF26-BBC8-4699-856B-73F5A4F0D3D7}" type="parTrans" cxnId="{24BC6A09-BF97-4D0A-AFC9-7167E1811D5F}">
      <dgm:prSet/>
      <dgm:spPr/>
      <dgm:t>
        <a:bodyPr/>
        <a:lstStyle/>
        <a:p>
          <a:endParaRPr lang="en-IN"/>
        </a:p>
      </dgm:t>
    </dgm:pt>
    <dgm:pt modelId="{BC1D0257-EFB3-417B-B079-C28B55B7FFAA}" type="sibTrans" cxnId="{24BC6A09-BF97-4D0A-AFC9-7167E1811D5F}">
      <dgm:prSet/>
      <dgm:spPr/>
      <dgm:t>
        <a:bodyPr/>
        <a:lstStyle/>
        <a:p>
          <a:endParaRPr lang="en-IN"/>
        </a:p>
      </dgm:t>
    </dgm:pt>
    <dgm:pt modelId="{4C9D7294-2EE7-4794-ADF8-92EDBB1AB365}" type="pres">
      <dgm:prSet presAssocID="{AC574C08-E924-4E60-97A3-2691E525C875}" presName="hierChild1" presStyleCnt="0">
        <dgm:presLayoutVars>
          <dgm:orgChart val="1"/>
          <dgm:chPref val="1"/>
          <dgm:dir/>
          <dgm:animOne val="branch"/>
          <dgm:animLvl val="lvl"/>
          <dgm:resizeHandles/>
        </dgm:presLayoutVars>
      </dgm:prSet>
      <dgm:spPr/>
    </dgm:pt>
    <dgm:pt modelId="{48FA8191-0A10-48DE-8250-5333F0016A90}" type="pres">
      <dgm:prSet presAssocID="{03214BFF-2479-4E4D-8874-50D0133BDADA}" presName="hierRoot1" presStyleCnt="0">
        <dgm:presLayoutVars>
          <dgm:hierBranch val="init"/>
        </dgm:presLayoutVars>
      </dgm:prSet>
      <dgm:spPr/>
    </dgm:pt>
    <dgm:pt modelId="{EB9580CC-9B18-47D0-A332-3B1BDFA0E44E}" type="pres">
      <dgm:prSet presAssocID="{03214BFF-2479-4E4D-8874-50D0133BDADA}" presName="rootComposite1" presStyleCnt="0"/>
      <dgm:spPr/>
    </dgm:pt>
    <dgm:pt modelId="{123B4F8E-9321-4EAA-B39B-C4E7FA36EA52}" type="pres">
      <dgm:prSet presAssocID="{03214BFF-2479-4E4D-8874-50D0133BDADA}" presName="rootText1" presStyleLbl="node0" presStyleIdx="0" presStyleCnt="1" custLinFactNeighborX="-6269" custLinFactNeighborY="-2937">
        <dgm:presLayoutVars>
          <dgm:chPref val="3"/>
        </dgm:presLayoutVars>
      </dgm:prSet>
      <dgm:spPr/>
    </dgm:pt>
    <dgm:pt modelId="{3B70996B-85B2-49FE-B8CD-79FA560FC5F5}" type="pres">
      <dgm:prSet presAssocID="{03214BFF-2479-4E4D-8874-50D0133BDADA}" presName="rootConnector1" presStyleLbl="node1" presStyleIdx="0" presStyleCnt="0"/>
      <dgm:spPr/>
    </dgm:pt>
    <dgm:pt modelId="{2F2C16B1-2219-4B55-902E-1FC32AB9A0B4}" type="pres">
      <dgm:prSet presAssocID="{03214BFF-2479-4E4D-8874-50D0133BDADA}" presName="hierChild2" presStyleCnt="0"/>
      <dgm:spPr/>
    </dgm:pt>
    <dgm:pt modelId="{78B92D2D-003B-4BBE-B4B6-FA4A87D166BE}" type="pres">
      <dgm:prSet presAssocID="{03214BFF-2479-4E4D-8874-50D0133BDADA}" presName="hierChild3" presStyleCnt="0"/>
      <dgm:spPr/>
    </dgm:pt>
  </dgm:ptLst>
  <dgm:cxnLst>
    <dgm:cxn modelId="{24BC6A09-BF97-4D0A-AFC9-7167E1811D5F}" srcId="{AC574C08-E924-4E60-97A3-2691E525C875}" destId="{03214BFF-2479-4E4D-8874-50D0133BDADA}" srcOrd="0" destOrd="0" parTransId="{D6A1AF26-BBC8-4699-856B-73F5A4F0D3D7}" sibTransId="{BC1D0257-EFB3-417B-B079-C28B55B7FFAA}"/>
    <dgm:cxn modelId="{BC5D1750-F806-4B23-8087-979BA1FB62E9}" type="presOf" srcId="{03214BFF-2479-4E4D-8874-50D0133BDADA}" destId="{123B4F8E-9321-4EAA-B39B-C4E7FA36EA52}" srcOrd="0" destOrd="0" presId="urn:microsoft.com/office/officeart/2005/8/layout/orgChart1"/>
    <dgm:cxn modelId="{72B99E90-C133-4B58-A46C-D8D838F7943E}" type="presOf" srcId="{AC574C08-E924-4E60-97A3-2691E525C875}" destId="{4C9D7294-2EE7-4794-ADF8-92EDBB1AB365}" srcOrd="0" destOrd="0" presId="urn:microsoft.com/office/officeart/2005/8/layout/orgChart1"/>
    <dgm:cxn modelId="{20C9E7E3-073E-4380-A842-F1E4979A8031}" type="presOf" srcId="{03214BFF-2479-4E4D-8874-50D0133BDADA}" destId="{3B70996B-85B2-49FE-B8CD-79FA560FC5F5}" srcOrd="1" destOrd="0" presId="urn:microsoft.com/office/officeart/2005/8/layout/orgChart1"/>
    <dgm:cxn modelId="{64706F33-4569-44F1-8B93-0DF2C6F4BE53}" type="presParOf" srcId="{4C9D7294-2EE7-4794-ADF8-92EDBB1AB365}" destId="{48FA8191-0A10-48DE-8250-5333F0016A90}" srcOrd="0" destOrd="0" presId="urn:microsoft.com/office/officeart/2005/8/layout/orgChart1"/>
    <dgm:cxn modelId="{211C7F67-044A-4941-B1C9-17C6A08BD2BB}" type="presParOf" srcId="{48FA8191-0A10-48DE-8250-5333F0016A90}" destId="{EB9580CC-9B18-47D0-A332-3B1BDFA0E44E}" srcOrd="0" destOrd="0" presId="urn:microsoft.com/office/officeart/2005/8/layout/orgChart1"/>
    <dgm:cxn modelId="{202DE90C-C9B8-4BF7-9F7A-2DE971E1D878}" type="presParOf" srcId="{EB9580CC-9B18-47D0-A332-3B1BDFA0E44E}" destId="{123B4F8E-9321-4EAA-B39B-C4E7FA36EA52}" srcOrd="0" destOrd="0" presId="urn:microsoft.com/office/officeart/2005/8/layout/orgChart1"/>
    <dgm:cxn modelId="{A6F56498-A060-4714-B753-9023CB5D24DA}" type="presParOf" srcId="{EB9580CC-9B18-47D0-A332-3B1BDFA0E44E}" destId="{3B70996B-85B2-49FE-B8CD-79FA560FC5F5}" srcOrd="1" destOrd="0" presId="urn:microsoft.com/office/officeart/2005/8/layout/orgChart1"/>
    <dgm:cxn modelId="{F788293C-8708-4E90-913C-9DA80B954968}" type="presParOf" srcId="{48FA8191-0A10-48DE-8250-5333F0016A90}" destId="{2F2C16B1-2219-4B55-902E-1FC32AB9A0B4}" srcOrd="1" destOrd="0" presId="urn:microsoft.com/office/officeart/2005/8/layout/orgChart1"/>
    <dgm:cxn modelId="{ABAF340F-1317-449A-810B-B8AF1AE48270}" type="presParOf" srcId="{48FA8191-0A10-48DE-8250-5333F0016A90}" destId="{78B92D2D-003B-4BBE-B4B6-FA4A87D166B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C6AE38-227F-4EAB-83A8-0664E80577E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2339CA3F-4A82-4CF7-B2FA-229E82E925FC}">
      <dgm:prSet/>
      <dgm:spPr/>
      <dgm:t>
        <a:bodyPr/>
        <a:lstStyle/>
        <a:p>
          <a:pPr algn="ctr"/>
          <a:r>
            <a:rPr lang="en-GB" dirty="0"/>
            <a:t>In data modelling, cardinality refers to the relationship that one table has with another table</a:t>
          </a:r>
          <a:endParaRPr lang="en-IN" dirty="0"/>
        </a:p>
      </dgm:t>
    </dgm:pt>
    <dgm:pt modelId="{2A8C75EF-845F-4405-9A40-49251DAA2849}" type="parTrans" cxnId="{23F16333-E4A4-4388-934F-C8746294E9DB}">
      <dgm:prSet/>
      <dgm:spPr/>
      <dgm:t>
        <a:bodyPr/>
        <a:lstStyle/>
        <a:p>
          <a:endParaRPr lang="en-IN"/>
        </a:p>
      </dgm:t>
    </dgm:pt>
    <dgm:pt modelId="{5DC386EB-3B21-408C-A142-D7DF99178E89}" type="sibTrans" cxnId="{23F16333-E4A4-4388-934F-C8746294E9DB}">
      <dgm:prSet/>
      <dgm:spPr/>
      <dgm:t>
        <a:bodyPr/>
        <a:lstStyle/>
        <a:p>
          <a:endParaRPr lang="en-IN"/>
        </a:p>
      </dgm:t>
    </dgm:pt>
    <dgm:pt modelId="{A4F8ACE6-E79B-4073-9DD5-6B23C2728A77}">
      <dgm:prSet/>
      <dgm:spPr/>
      <dgm:t>
        <a:bodyPr/>
        <a:lstStyle/>
        <a:p>
          <a:pPr algn="ctr"/>
          <a:r>
            <a:rPr lang="en-GB" dirty="0"/>
            <a:t>Different types of cardinality in Power 81 data modeling are :</a:t>
          </a:r>
          <a:endParaRPr lang="en-IN" dirty="0"/>
        </a:p>
      </dgm:t>
    </dgm:pt>
    <dgm:pt modelId="{C11A8A55-F209-493C-A10F-1F11218CA2ED}" type="parTrans" cxnId="{EC4C1314-5F96-4F4F-8D5E-C1282B8B2A28}">
      <dgm:prSet/>
      <dgm:spPr/>
      <dgm:t>
        <a:bodyPr/>
        <a:lstStyle/>
        <a:p>
          <a:endParaRPr lang="en-IN"/>
        </a:p>
      </dgm:t>
    </dgm:pt>
    <dgm:pt modelId="{8FC8227F-2A9E-4F7F-A09B-5B2610382D8A}" type="sibTrans" cxnId="{EC4C1314-5F96-4F4F-8D5E-C1282B8B2A28}">
      <dgm:prSet/>
      <dgm:spPr/>
      <dgm:t>
        <a:bodyPr/>
        <a:lstStyle/>
        <a:p>
          <a:endParaRPr lang="en-IN"/>
        </a:p>
      </dgm:t>
    </dgm:pt>
    <dgm:pt modelId="{1CA625D1-DEFF-4440-9DC3-361ED954BACF}" type="pres">
      <dgm:prSet presAssocID="{FFC6AE38-227F-4EAB-83A8-0664E80577E5}" presName="Name0" presStyleCnt="0">
        <dgm:presLayoutVars>
          <dgm:chMax val="7"/>
          <dgm:chPref val="7"/>
          <dgm:dir/>
        </dgm:presLayoutVars>
      </dgm:prSet>
      <dgm:spPr/>
    </dgm:pt>
    <dgm:pt modelId="{5BA316F8-03E9-43E1-9B5E-4F21C80ED176}" type="pres">
      <dgm:prSet presAssocID="{FFC6AE38-227F-4EAB-83A8-0664E80577E5}" presName="Name1" presStyleCnt="0"/>
      <dgm:spPr/>
    </dgm:pt>
    <dgm:pt modelId="{25A3BE43-5FB7-4BB5-BA83-23D1B4D25D0D}" type="pres">
      <dgm:prSet presAssocID="{FFC6AE38-227F-4EAB-83A8-0664E80577E5}" presName="cycle" presStyleCnt="0"/>
      <dgm:spPr/>
    </dgm:pt>
    <dgm:pt modelId="{3E285DD2-2CFC-4F59-A2F4-A14633E04241}" type="pres">
      <dgm:prSet presAssocID="{FFC6AE38-227F-4EAB-83A8-0664E80577E5}" presName="srcNode" presStyleLbl="node1" presStyleIdx="0" presStyleCnt="2"/>
      <dgm:spPr/>
    </dgm:pt>
    <dgm:pt modelId="{C2B04C9E-2D81-4647-8D0C-2BCEF80DABD1}" type="pres">
      <dgm:prSet presAssocID="{FFC6AE38-227F-4EAB-83A8-0664E80577E5}" presName="conn" presStyleLbl="parChTrans1D2" presStyleIdx="0" presStyleCnt="1"/>
      <dgm:spPr/>
    </dgm:pt>
    <dgm:pt modelId="{C216B860-6048-4092-A9CC-38629045EF21}" type="pres">
      <dgm:prSet presAssocID="{FFC6AE38-227F-4EAB-83A8-0664E80577E5}" presName="extraNode" presStyleLbl="node1" presStyleIdx="0" presStyleCnt="2"/>
      <dgm:spPr/>
    </dgm:pt>
    <dgm:pt modelId="{CB2DCC05-7149-4770-8BD3-F0EB246CD72D}" type="pres">
      <dgm:prSet presAssocID="{FFC6AE38-227F-4EAB-83A8-0664E80577E5}" presName="dstNode" presStyleLbl="node1" presStyleIdx="0" presStyleCnt="2"/>
      <dgm:spPr/>
    </dgm:pt>
    <dgm:pt modelId="{36B4540D-AF99-4E78-83C6-F7559B00814C}" type="pres">
      <dgm:prSet presAssocID="{2339CA3F-4A82-4CF7-B2FA-229E82E925FC}" presName="text_1" presStyleLbl="node1" presStyleIdx="0" presStyleCnt="2">
        <dgm:presLayoutVars>
          <dgm:bulletEnabled val="1"/>
        </dgm:presLayoutVars>
      </dgm:prSet>
      <dgm:spPr/>
    </dgm:pt>
    <dgm:pt modelId="{AB40C104-C02F-44DE-BD89-FB13324D9A48}" type="pres">
      <dgm:prSet presAssocID="{2339CA3F-4A82-4CF7-B2FA-229E82E925FC}" presName="accent_1" presStyleCnt="0"/>
      <dgm:spPr/>
    </dgm:pt>
    <dgm:pt modelId="{09D3FCD9-EEE6-405B-A62B-C432F3469707}" type="pres">
      <dgm:prSet presAssocID="{2339CA3F-4A82-4CF7-B2FA-229E82E925FC}" presName="accentRepeatNode" presStyleLbl="solidFgAcc1" presStyleIdx="0" presStyleCnt="2"/>
      <dgm:spPr/>
    </dgm:pt>
    <dgm:pt modelId="{5D6239ED-C8B3-46FC-87F5-14E999491C07}" type="pres">
      <dgm:prSet presAssocID="{A4F8ACE6-E79B-4073-9DD5-6B23C2728A77}" presName="text_2" presStyleLbl="node1" presStyleIdx="1" presStyleCnt="2">
        <dgm:presLayoutVars>
          <dgm:bulletEnabled val="1"/>
        </dgm:presLayoutVars>
      </dgm:prSet>
      <dgm:spPr/>
    </dgm:pt>
    <dgm:pt modelId="{8257FD8D-EEFC-49AA-B258-28486A2393B3}" type="pres">
      <dgm:prSet presAssocID="{A4F8ACE6-E79B-4073-9DD5-6B23C2728A77}" presName="accent_2" presStyleCnt="0"/>
      <dgm:spPr/>
    </dgm:pt>
    <dgm:pt modelId="{179AB8EC-0DB7-4E4E-B1F9-7B4C0E5EB726}" type="pres">
      <dgm:prSet presAssocID="{A4F8ACE6-E79B-4073-9DD5-6B23C2728A77}" presName="accentRepeatNode" presStyleLbl="solidFgAcc1" presStyleIdx="1" presStyleCnt="2"/>
      <dgm:spPr/>
    </dgm:pt>
  </dgm:ptLst>
  <dgm:cxnLst>
    <dgm:cxn modelId="{EC4C1314-5F96-4F4F-8D5E-C1282B8B2A28}" srcId="{FFC6AE38-227F-4EAB-83A8-0664E80577E5}" destId="{A4F8ACE6-E79B-4073-9DD5-6B23C2728A77}" srcOrd="1" destOrd="0" parTransId="{C11A8A55-F209-493C-A10F-1F11218CA2ED}" sibTransId="{8FC8227F-2A9E-4F7F-A09B-5B2610382D8A}"/>
    <dgm:cxn modelId="{E8C28519-0E70-4CA6-A8D1-CB80D8473417}" type="presOf" srcId="{FFC6AE38-227F-4EAB-83A8-0664E80577E5}" destId="{1CA625D1-DEFF-4440-9DC3-361ED954BACF}" srcOrd="0" destOrd="0" presId="urn:microsoft.com/office/officeart/2008/layout/VerticalCurvedList"/>
    <dgm:cxn modelId="{AE39C332-905D-4FE0-B51A-5885160D368E}" type="presOf" srcId="{5DC386EB-3B21-408C-A142-D7DF99178E89}" destId="{C2B04C9E-2D81-4647-8D0C-2BCEF80DABD1}" srcOrd="0" destOrd="0" presId="urn:microsoft.com/office/officeart/2008/layout/VerticalCurvedList"/>
    <dgm:cxn modelId="{23F16333-E4A4-4388-934F-C8746294E9DB}" srcId="{FFC6AE38-227F-4EAB-83A8-0664E80577E5}" destId="{2339CA3F-4A82-4CF7-B2FA-229E82E925FC}" srcOrd="0" destOrd="0" parTransId="{2A8C75EF-845F-4405-9A40-49251DAA2849}" sibTransId="{5DC386EB-3B21-408C-A142-D7DF99178E89}"/>
    <dgm:cxn modelId="{A9D5B2AE-4B72-473C-8925-7A21C03EE33B}" type="presOf" srcId="{A4F8ACE6-E79B-4073-9DD5-6B23C2728A77}" destId="{5D6239ED-C8B3-46FC-87F5-14E999491C07}" srcOrd="0" destOrd="0" presId="urn:microsoft.com/office/officeart/2008/layout/VerticalCurvedList"/>
    <dgm:cxn modelId="{F1901DF3-7A2A-495F-82F4-9F47B301E2FB}" type="presOf" srcId="{2339CA3F-4A82-4CF7-B2FA-229E82E925FC}" destId="{36B4540D-AF99-4E78-83C6-F7559B00814C}" srcOrd="0" destOrd="0" presId="urn:microsoft.com/office/officeart/2008/layout/VerticalCurvedList"/>
    <dgm:cxn modelId="{37AE1E4A-4032-4E6D-9A26-6F4DF1E099C6}" type="presParOf" srcId="{1CA625D1-DEFF-4440-9DC3-361ED954BACF}" destId="{5BA316F8-03E9-43E1-9B5E-4F21C80ED176}" srcOrd="0" destOrd="0" presId="urn:microsoft.com/office/officeart/2008/layout/VerticalCurvedList"/>
    <dgm:cxn modelId="{4A1CF232-0B16-44B1-8358-FC87A685D91B}" type="presParOf" srcId="{5BA316F8-03E9-43E1-9B5E-4F21C80ED176}" destId="{25A3BE43-5FB7-4BB5-BA83-23D1B4D25D0D}" srcOrd="0" destOrd="0" presId="urn:microsoft.com/office/officeart/2008/layout/VerticalCurvedList"/>
    <dgm:cxn modelId="{C061E9F6-C91D-420F-8650-4C7A62A64E80}" type="presParOf" srcId="{25A3BE43-5FB7-4BB5-BA83-23D1B4D25D0D}" destId="{3E285DD2-2CFC-4F59-A2F4-A14633E04241}" srcOrd="0" destOrd="0" presId="urn:microsoft.com/office/officeart/2008/layout/VerticalCurvedList"/>
    <dgm:cxn modelId="{E9478ED8-1AC4-4257-9C54-18966D577D7B}" type="presParOf" srcId="{25A3BE43-5FB7-4BB5-BA83-23D1B4D25D0D}" destId="{C2B04C9E-2D81-4647-8D0C-2BCEF80DABD1}" srcOrd="1" destOrd="0" presId="urn:microsoft.com/office/officeart/2008/layout/VerticalCurvedList"/>
    <dgm:cxn modelId="{1B050D4C-0859-49DC-A055-96DB0A6A2664}" type="presParOf" srcId="{25A3BE43-5FB7-4BB5-BA83-23D1B4D25D0D}" destId="{C216B860-6048-4092-A9CC-38629045EF21}" srcOrd="2" destOrd="0" presId="urn:microsoft.com/office/officeart/2008/layout/VerticalCurvedList"/>
    <dgm:cxn modelId="{2DA8CF9D-FD0B-476D-AF7D-ACB5F589F40E}" type="presParOf" srcId="{25A3BE43-5FB7-4BB5-BA83-23D1B4D25D0D}" destId="{CB2DCC05-7149-4770-8BD3-F0EB246CD72D}" srcOrd="3" destOrd="0" presId="urn:microsoft.com/office/officeart/2008/layout/VerticalCurvedList"/>
    <dgm:cxn modelId="{47756827-CC23-403F-974E-D543DBA43C31}" type="presParOf" srcId="{5BA316F8-03E9-43E1-9B5E-4F21C80ED176}" destId="{36B4540D-AF99-4E78-83C6-F7559B00814C}" srcOrd="1" destOrd="0" presId="urn:microsoft.com/office/officeart/2008/layout/VerticalCurvedList"/>
    <dgm:cxn modelId="{362AA332-C44D-4888-A762-7042E86DA06E}" type="presParOf" srcId="{5BA316F8-03E9-43E1-9B5E-4F21C80ED176}" destId="{AB40C104-C02F-44DE-BD89-FB13324D9A48}" srcOrd="2" destOrd="0" presId="urn:microsoft.com/office/officeart/2008/layout/VerticalCurvedList"/>
    <dgm:cxn modelId="{6E718566-4BFC-4B00-8AB5-C8A0B3023CDC}" type="presParOf" srcId="{AB40C104-C02F-44DE-BD89-FB13324D9A48}" destId="{09D3FCD9-EEE6-405B-A62B-C432F3469707}" srcOrd="0" destOrd="0" presId="urn:microsoft.com/office/officeart/2008/layout/VerticalCurvedList"/>
    <dgm:cxn modelId="{5BE61711-CCFC-447D-BF06-C9E889B86787}" type="presParOf" srcId="{5BA316F8-03E9-43E1-9B5E-4F21C80ED176}" destId="{5D6239ED-C8B3-46FC-87F5-14E999491C07}" srcOrd="3" destOrd="0" presId="urn:microsoft.com/office/officeart/2008/layout/VerticalCurvedList"/>
    <dgm:cxn modelId="{77757879-6B2E-4DAC-BC92-1070D24288AF}" type="presParOf" srcId="{5BA316F8-03E9-43E1-9B5E-4F21C80ED176}" destId="{8257FD8D-EEFC-49AA-B258-28486A2393B3}" srcOrd="4" destOrd="0" presId="urn:microsoft.com/office/officeart/2008/layout/VerticalCurvedList"/>
    <dgm:cxn modelId="{3685A353-6064-4714-9551-A01EC31F3108}" type="presParOf" srcId="{8257FD8D-EEFC-49AA-B258-28486A2393B3}" destId="{179AB8EC-0DB7-4E4E-B1F9-7B4C0E5EB72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B5E86D-30C4-4125-8828-EED8FCD26AA4}"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4D612F41-C627-49D9-AA7C-6A6E3E56CBB4}">
      <dgm:prSet/>
      <dgm:spPr/>
      <dgm:t>
        <a:bodyPr/>
        <a:lstStyle/>
        <a:p>
          <a:r>
            <a:rPr lang="en-IN" dirty="0"/>
            <a:t>Data Analysis Expressions (DAX) is a formula language that consists of a library of more than 250+ functions, constants, and operators.</a:t>
          </a:r>
        </a:p>
      </dgm:t>
    </dgm:pt>
    <dgm:pt modelId="{FC5F7D1C-8D50-4522-9012-EB8C261A4E28}" type="parTrans" cxnId="{12DE0BC4-8E6E-44E4-90D4-749A0176C891}">
      <dgm:prSet/>
      <dgm:spPr/>
      <dgm:t>
        <a:bodyPr/>
        <a:lstStyle/>
        <a:p>
          <a:endParaRPr lang="en-IN"/>
        </a:p>
      </dgm:t>
    </dgm:pt>
    <dgm:pt modelId="{570E268D-3E56-4D45-B54A-3908D26B3E28}" type="sibTrans" cxnId="{12DE0BC4-8E6E-44E4-90D4-749A0176C891}">
      <dgm:prSet/>
      <dgm:spPr/>
      <dgm:t>
        <a:bodyPr/>
        <a:lstStyle/>
        <a:p>
          <a:endParaRPr lang="en-IN"/>
        </a:p>
      </dgm:t>
    </dgm:pt>
    <dgm:pt modelId="{53E44578-3E5B-44F6-96DA-076A992FD719}">
      <dgm:prSet/>
      <dgm:spPr/>
      <dgm:t>
        <a:bodyPr/>
        <a:lstStyle/>
        <a:p>
          <a:r>
            <a:rPr lang="en-IN" dirty="0"/>
            <a:t>DAX is used in a formula or expression to calculate and return a single value or multiple values.</a:t>
          </a:r>
        </a:p>
      </dgm:t>
    </dgm:pt>
    <dgm:pt modelId="{E8E2E658-EE52-48A3-B0AE-308091B570D0}" type="parTrans" cxnId="{BA8FA77D-9F12-4E31-8675-44FAC2CC5E31}">
      <dgm:prSet/>
      <dgm:spPr/>
      <dgm:t>
        <a:bodyPr/>
        <a:lstStyle/>
        <a:p>
          <a:endParaRPr lang="en-IN"/>
        </a:p>
      </dgm:t>
    </dgm:pt>
    <dgm:pt modelId="{2CCA42A6-18B5-4509-9E47-31EB697DCABF}" type="sibTrans" cxnId="{BA8FA77D-9F12-4E31-8675-44FAC2CC5E31}">
      <dgm:prSet/>
      <dgm:spPr/>
      <dgm:t>
        <a:bodyPr/>
        <a:lstStyle/>
        <a:p>
          <a:endParaRPr lang="en-IN"/>
        </a:p>
      </dgm:t>
    </dgm:pt>
    <dgm:pt modelId="{33C43868-FFBA-4C1C-8EF3-BE3E1C06ED16}">
      <dgm:prSet/>
      <dgm:spPr/>
      <dgm:t>
        <a:bodyPr/>
        <a:lstStyle/>
        <a:p>
          <a:r>
            <a:rPr lang="en-IN" dirty="0"/>
            <a:t>DAX is not a new feature. It is used in Power Pivot for Excel or SQL Server Analysis Services (SSAS).</a:t>
          </a:r>
        </a:p>
      </dgm:t>
    </dgm:pt>
    <dgm:pt modelId="{4E29B8F4-9634-4FC7-BF69-34912BC3F3A2}" type="parTrans" cxnId="{CD86CFC7-167D-4D7E-B313-9691812CCA45}">
      <dgm:prSet/>
      <dgm:spPr/>
      <dgm:t>
        <a:bodyPr/>
        <a:lstStyle/>
        <a:p>
          <a:endParaRPr lang="en-IN"/>
        </a:p>
      </dgm:t>
    </dgm:pt>
    <dgm:pt modelId="{342173D0-D332-45B7-8E33-D3C5FFA1AA73}" type="sibTrans" cxnId="{CD86CFC7-167D-4D7E-B313-9691812CCA45}">
      <dgm:prSet/>
      <dgm:spPr/>
      <dgm:t>
        <a:bodyPr/>
        <a:lstStyle/>
        <a:p>
          <a:endParaRPr lang="en-IN"/>
        </a:p>
      </dgm:t>
    </dgm:pt>
    <dgm:pt modelId="{8560BCD2-D9EB-45A1-9551-2367FD39415D}" type="pres">
      <dgm:prSet presAssocID="{8DB5E86D-30C4-4125-8828-EED8FCD26AA4}" presName="vert0" presStyleCnt="0">
        <dgm:presLayoutVars>
          <dgm:dir/>
          <dgm:animOne val="branch"/>
          <dgm:animLvl val="lvl"/>
        </dgm:presLayoutVars>
      </dgm:prSet>
      <dgm:spPr/>
    </dgm:pt>
    <dgm:pt modelId="{6E2B3DBD-08B3-4195-A46B-94D7BB3D3917}" type="pres">
      <dgm:prSet presAssocID="{4D612F41-C627-49D9-AA7C-6A6E3E56CBB4}" presName="thickLine" presStyleLbl="alignNode1" presStyleIdx="0" presStyleCnt="3"/>
      <dgm:spPr/>
    </dgm:pt>
    <dgm:pt modelId="{FEE5C909-C739-4A9E-A9DD-4ABB6EB9CB8A}" type="pres">
      <dgm:prSet presAssocID="{4D612F41-C627-49D9-AA7C-6A6E3E56CBB4}" presName="horz1" presStyleCnt="0"/>
      <dgm:spPr/>
    </dgm:pt>
    <dgm:pt modelId="{59984C11-0AE1-4957-885D-D2FB4F50C3F1}" type="pres">
      <dgm:prSet presAssocID="{4D612F41-C627-49D9-AA7C-6A6E3E56CBB4}" presName="tx1" presStyleLbl="revTx" presStyleIdx="0" presStyleCnt="3"/>
      <dgm:spPr/>
    </dgm:pt>
    <dgm:pt modelId="{B3960CE5-BB57-4895-B2DC-2EE5D5A00274}" type="pres">
      <dgm:prSet presAssocID="{4D612F41-C627-49D9-AA7C-6A6E3E56CBB4}" presName="vert1" presStyleCnt="0"/>
      <dgm:spPr/>
    </dgm:pt>
    <dgm:pt modelId="{65D7035A-38F3-4BF8-8DB9-59534DA922F4}" type="pres">
      <dgm:prSet presAssocID="{53E44578-3E5B-44F6-96DA-076A992FD719}" presName="thickLine" presStyleLbl="alignNode1" presStyleIdx="1" presStyleCnt="3"/>
      <dgm:spPr/>
    </dgm:pt>
    <dgm:pt modelId="{BD0681F5-D73E-457B-822F-89B3BDA2A2E4}" type="pres">
      <dgm:prSet presAssocID="{53E44578-3E5B-44F6-96DA-076A992FD719}" presName="horz1" presStyleCnt="0"/>
      <dgm:spPr/>
    </dgm:pt>
    <dgm:pt modelId="{ACE42ECB-4BC3-4027-946C-5E8E0CA39CD7}" type="pres">
      <dgm:prSet presAssocID="{53E44578-3E5B-44F6-96DA-076A992FD719}" presName="tx1" presStyleLbl="revTx" presStyleIdx="1" presStyleCnt="3"/>
      <dgm:spPr/>
    </dgm:pt>
    <dgm:pt modelId="{B13C7B88-6386-46FC-ACEB-B0A871AB1161}" type="pres">
      <dgm:prSet presAssocID="{53E44578-3E5B-44F6-96DA-076A992FD719}" presName="vert1" presStyleCnt="0"/>
      <dgm:spPr/>
    </dgm:pt>
    <dgm:pt modelId="{EA56095C-C70C-48F6-9C06-AC465B486B51}" type="pres">
      <dgm:prSet presAssocID="{33C43868-FFBA-4C1C-8EF3-BE3E1C06ED16}" presName="thickLine" presStyleLbl="alignNode1" presStyleIdx="2" presStyleCnt="3"/>
      <dgm:spPr/>
    </dgm:pt>
    <dgm:pt modelId="{B5901220-CFC6-4966-A166-2E1ADF1D1EF4}" type="pres">
      <dgm:prSet presAssocID="{33C43868-FFBA-4C1C-8EF3-BE3E1C06ED16}" presName="horz1" presStyleCnt="0"/>
      <dgm:spPr/>
    </dgm:pt>
    <dgm:pt modelId="{A2397E61-B710-4769-9598-03F43F4DC62B}" type="pres">
      <dgm:prSet presAssocID="{33C43868-FFBA-4C1C-8EF3-BE3E1C06ED16}" presName="tx1" presStyleLbl="revTx" presStyleIdx="2" presStyleCnt="3"/>
      <dgm:spPr/>
    </dgm:pt>
    <dgm:pt modelId="{0AB0E981-F3DD-45A7-AA73-EB769D8AE6DA}" type="pres">
      <dgm:prSet presAssocID="{33C43868-FFBA-4C1C-8EF3-BE3E1C06ED16}" presName="vert1" presStyleCnt="0"/>
      <dgm:spPr/>
    </dgm:pt>
  </dgm:ptLst>
  <dgm:cxnLst>
    <dgm:cxn modelId="{9DEE3673-2288-4906-A5D5-BFE3BA8EA3DE}" type="presOf" srcId="{33C43868-FFBA-4C1C-8EF3-BE3E1C06ED16}" destId="{A2397E61-B710-4769-9598-03F43F4DC62B}" srcOrd="0" destOrd="0" presId="urn:microsoft.com/office/officeart/2008/layout/LinedList"/>
    <dgm:cxn modelId="{436A8E7D-ADF8-4433-9CC7-C5EB9D5AC6E6}" type="presOf" srcId="{4D612F41-C627-49D9-AA7C-6A6E3E56CBB4}" destId="{59984C11-0AE1-4957-885D-D2FB4F50C3F1}" srcOrd="0" destOrd="0" presId="urn:microsoft.com/office/officeart/2008/layout/LinedList"/>
    <dgm:cxn modelId="{BA8FA77D-9F12-4E31-8675-44FAC2CC5E31}" srcId="{8DB5E86D-30C4-4125-8828-EED8FCD26AA4}" destId="{53E44578-3E5B-44F6-96DA-076A992FD719}" srcOrd="1" destOrd="0" parTransId="{E8E2E658-EE52-48A3-B0AE-308091B570D0}" sibTransId="{2CCA42A6-18B5-4509-9E47-31EB697DCABF}"/>
    <dgm:cxn modelId="{666352B5-73A0-40D4-A701-31ADE634E1EB}" type="presOf" srcId="{8DB5E86D-30C4-4125-8828-EED8FCD26AA4}" destId="{8560BCD2-D9EB-45A1-9551-2367FD39415D}" srcOrd="0" destOrd="0" presId="urn:microsoft.com/office/officeart/2008/layout/LinedList"/>
    <dgm:cxn modelId="{12DE0BC4-8E6E-44E4-90D4-749A0176C891}" srcId="{8DB5E86D-30C4-4125-8828-EED8FCD26AA4}" destId="{4D612F41-C627-49D9-AA7C-6A6E3E56CBB4}" srcOrd="0" destOrd="0" parTransId="{FC5F7D1C-8D50-4522-9012-EB8C261A4E28}" sibTransId="{570E268D-3E56-4D45-B54A-3908D26B3E28}"/>
    <dgm:cxn modelId="{CD86CFC7-167D-4D7E-B313-9691812CCA45}" srcId="{8DB5E86D-30C4-4125-8828-EED8FCD26AA4}" destId="{33C43868-FFBA-4C1C-8EF3-BE3E1C06ED16}" srcOrd="2" destOrd="0" parTransId="{4E29B8F4-9634-4FC7-BF69-34912BC3F3A2}" sibTransId="{342173D0-D332-45B7-8E33-D3C5FFA1AA73}"/>
    <dgm:cxn modelId="{DF0CBBD9-38C1-4BC4-9EB1-90ACE9DCB446}" type="presOf" srcId="{53E44578-3E5B-44F6-96DA-076A992FD719}" destId="{ACE42ECB-4BC3-4027-946C-5E8E0CA39CD7}" srcOrd="0" destOrd="0" presId="urn:microsoft.com/office/officeart/2008/layout/LinedList"/>
    <dgm:cxn modelId="{D2E0D3B1-BA15-491F-8891-D56776BC545E}" type="presParOf" srcId="{8560BCD2-D9EB-45A1-9551-2367FD39415D}" destId="{6E2B3DBD-08B3-4195-A46B-94D7BB3D3917}" srcOrd="0" destOrd="0" presId="urn:microsoft.com/office/officeart/2008/layout/LinedList"/>
    <dgm:cxn modelId="{26237275-3946-4409-A14A-E32D7762F0D5}" type="presParOf" srcId="{8560BCD2-D9EB-45A1-9551-2367FD39415D}" destId="{FEE5C909-C739-4A9E-A9DD-4ABB6EB9CB8A}" srcOrd="1" destOrd="0" presId="urn:microsoft.com/office/officeart/2008/layout/LinedList"/>
    <dgm:cxn modelId="{3A186229-CBD8-4177-AD8D-78354A986F0D}" type="presParOf" srcId="{FEE5C909-C739-4A9E-A9DD-4ABB6EB9CB8A}" destId="{59984C11-0AE1-4957-885D-D2FB4F50C3F1}" srcOrd="0" destOrd="0" presId="urn:microsoft.com/office/officeart/2008/layout/LinedList"/>
    <dgm:cxn modelId="{9003EF7B-196F-49FE-8691-CA7651FAD5C4}" type="presParOf" srcId="{FEE5C909-C739-4A9E-A9DD-4ABB6EB9CB8A}" destId="{B3960CE5-BB57-4895-B2DC-2EE5D5A00274}" srcOrd="1" destOrd="0" presId="urn:microsoft.com/office/officeart/2008/layout/LinedList"/>
    <dgm:cxn modelId="{8E14FFA9-A145-41BF-8BF7-DACAA3A694A2}" type="presParOf" srcId="{8560BCD2-D9EB-45A1-9551-2367FD39415D}" destId="{65D7035A-38F3-4BF8-8DB9-59534DA922F4}" srcOrd="2" destOrd="0" presId="urn:microsoft.com/office/officeart/2008/layout/LinedList"/>
    <dgm:cxn modelId="{1D1B4C36-374A-42C0-A039-817B4ED7179E}" type="presParOf" srcId="{8560BCD2-D9EB-45A1-9551-2367FD39415D}" destId="{BD0681F5-D73E-457B-822F-89B3BDA2A2E4}" srcOrd="3" destOrd="0" presId="urn:microsoft.com/office/officeart/2008/layout/LinedList"/>
    <dgm:cxn modelId="{5A785012-36AB-4788-A42A-DF4E8E22F3CE}" type="presParOf" srcId="{BD0681F5-D73E-457B-822F-89B3BDA2A2E4}" destId="{ACE42ECB-4BC3-4027-946C-5E8E0CA39CD7}" srcOrd="0" destOrd="0" presId="urn:microsoft.com/office/officeart/2008/layout/LinedList"/>
    <dgm:cxn modelId="{A1CE31EB-7F8F-4255-A9DB-3017777E79C2}" type="presParOf" srcId="{BD0681F5-D73E-457B-822F-89B3BDA2A2E4}" destId="{B13C7B88-6386-46FC-ACEB-B0A871AB1161}" srcOrd="1" destOrd="0" presId="urn:microsoft.com/office/officeart/2008/layout/LinedList"/>
    <dgm:cxn modelId="{F2CB10D2-753F-4DBA-94F8-4D154DAC83FC}" type="presParOf" srcId="{8560BCD2-D9EB-45A1-9551-2367FD39415D}" destId="{EA56095C-C70C-48F6-9C06-AC465B486B51}" srcOrd="4" destOrd="0" presId="urn:microsoft.com/office/officeart/2008/layout/LinedList"/>
    <dgm:cxn modelId="{6D48B282-6AF1-48BD-901A-FE783058B4B7}" type="presParOf" srcId="{8560BCD2-D9EB-45A1-9551-2367FD39415D}" destId="{B5901220-CFC6-4966-A166-2E1ADF1D1EF4}" srcOrd="5" destOrd="0" presId="urn:microsoft.com/office/officeart/2008/layout/LinedList"/>
    <dgm:cxn modelId="{3CBCC796-6477-4E36-939E-9D014C5FE9CF}" type="presParOf" srcId="{B5901220-CFC6-4966-A166-2E1ADF1D1EF4}" destId="{A2397E61-B710-4769-9598-03F43F4DC62B}" srcOrd="0" destOrd="0" presId="urn:microsoft.com/office/officeart/2008/layout/LinedList"/>
    <dgm:cxn modelId="{4A3BEB5F-E32B-4FD6-A123-4EC58FD23BFD}" type="presParOf" srcId="{B5901220-CFC6-4966-A166-2E1ADF1D1EF4}" destId="{0AB0E981-F3DD-45A7-AA73-EB769D8AE6D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1235AE-B617-49BF-8B5D-C6C26688C139}" type="doc">
      <dgm:prSet loTypeId="urn:microsoft.com/office/officeart/2008/layout/VerticalAccentList" loCatId="list" qsTypeId="urn:microsoft.com/office/officeart/2005/8/quickstyle/simple1" qsCatId="simple" csTypeId="urn:microsoft.com/office/officeart/2005/8/colors/accent1_2" csCatId="accent1"/>
      <dgm:spPr/>
      <dgm:t>
        <a:bodyPr/>
        <a:lstStyle/>
        <a:p>
          <a:endParaRPr lang="en-IN"/>
        </a:p>
      </dgm:t>
    </dgm:pt>
    <dgm:pt modelId="{AA4CCADC-32AC-41DB-B524-2302BD571B0A}">
      <dgm:prSet/>
      <dgm:spPr/>
      <dgm:t>
        <a:bodyPr/>
        <a:lstStyle/>
        <a:p>
          <a:pPr algn="just"/>
          <a:r>
            <a:rPr lang="en-IN" dirty="0"/>
            <a:t>Using DAX in a effective way will help us get the most of our data.</a:t>
          </a:r>
        </a:p>
      </dgm:t>
    </dgm:pt>
    <dgm:pt modelId="{AD22D652-B3CB-486A-919C-A3967D929BD4}" type="parTrans" cxnId="{BF625BF9-3D26-4778-B247-DBA927F51A96}">
      <dgm:prSet/>
      <dgm:spPr/>
      <dgm:t>
        <a:bodyPr/>
        <a:lstStyle/>
        <a:p>
          <a:endParaRPr lang="en-IN"/>
        </a:p>
      </dgm:t>
    </dgm:pt>
    <dgm:pt modelId="{41F203B3-39FA-4BA1-94CB-92199BC8B82F}" type="sibTrans" cxnId="{BF625BF9-3D26-4778-B247-DBA927F51A96}">
      <dgm:prSet/>
      <dgm:spPr/>
      <dgm:t>
        <a:bodyPr/>
        <a:lstStyle/>
        <a:p>
          <a:endParaRPr lang="en-IN"/>
        </a:p>
      </dgm:t>
    </dgm:pt>
    <dgm:pt modelId="{F09D5A05-A660-418B-9E50-E07208F9A9EE}">
      <dgm:prSet/>
      <dgm:spPr/>
      <dgm:t>
        <a:bodyPr/>
        <a:lstStyle/>
        <a:p>
          <a:pPr algn="just"/>
          <a:r>
            <a:rPr lang="en-IN" dirty="0"/>
            <a:t>Measures created using DAX help us solve real world problems easily.</a:t>
          </a:r>
        </a:p>
      </dgm:t>
    </dgm:pt>
    <dgm:pt modelId="{E9341D8E-76C7-4689-B932-3F3DACB8A78A}" type="parTrans" cxnId="{D8F09AD8-2DD6-4A4B-B49B-70F092AFFA72}">
      <dgm:prSet/>
      <dgm:spPr/>
      <dgm:t>
        <a:bodyPr/>
        <a:lstStyle/>
        <a:p>
          <a:endParaRPr lang="en-IN"/>
        </a:p>
      </dgm:t>
    </dgm:pt>
    <dgm:pt modelId="{56EC8FCA-529F-4FFC-8218-85F252BB1B67}" type="sibTrans" cxnId="{D8F09AD8-2DD6-4A4B-B49B-70F092AFFA72}">
      <dgm:prSet/>
      <dgm:spPr/>
      <dgm:t>
        <a:bodyPr/>
        <a:lstStyle/>
        <a:p>
          <a:endParaRPr lang="en-IN"/>
        </a:p>
      </dgm:t>
    </dgm:pt>
    <dgm:pt modelId="{53A3B047-EB8C-430F-B946-44E1DBFAF69D}">
      <dgm:prSet/>
      <dgm:spPr/>
      <dgm:t>
        <a:bodyPr/>
        <a:lstStyle/>
        <a:p>
          <a:pPr algn="just"/>
          <a:r>
            <a:rPr lang="en-IN" dirty="0"/>
            <a:t>DAX helps us perform calculations over large data easily to get valuable insights to make it more Useful.</a:t>
          </a:r>
        </a:p>
      </dgm:t>
    </dgm:pt>
    <dgm:pt modelId="{57754160-57B5-4DB0-90D6-55807AA89054}" type="parTrans" cxnId="{C3243739-1693-46FF-9F97-086BBD94B4D2}">
      <dgm:prSet/>
      <dgm:spPr/>
      <dgm:t>
        <a:bodyPr/>
        <a:lstStyle/>
        <a:p>
          <a:endParaRPr lang="en-IN"/>
        </a:p>
      </dgm:t>
    </dgm:pt>
    <dgm:pt modelId="{0CAE9533-8E64-44E3-B6EB-395ACBA32779}" type="sibTrans" cxnId="{C3243739-1693-46FF-9F97-086BBD94B4D2}">
      <dgm:prSet/>
      <dgm:spPr/>
      <dgm:t>
        <a:bodyPr/>
        <a:lstStyle/>
        <a:p>
          <a:endParaRPr lang="en-IN"/>
        </a:p>
      </dgm:t>
    </dgm:pt>
    <dgm:pt modelId="{14EAC147-8AD2-4E78-92FF-A7811DB44B62}" type="pres">
      <dgm:prSet presAssocID="{AC1235AE-B617-49BF-8B5D-C6C26688C139}" presName="Name0" presStyleCnt="0">
        <dgm:presLayoutVars>
          <dgm:chMax/>
          <dgm:chPref/>
          <dgm:dir/>
        </dgm:presLayoutVars>
      </dgm:prSet>
      <dgm:spPr/>
    </dgm:pt>
    <dgm:pt modelId="{96013231-987C-404E-9998-39FA37AD1A2A}" type="pres">
      <dgm:prSet presAssocID="{AA4CCADC-32AC-41DB-B524-2302BD571B0A}" presName="parenttextcomposite" presStyleCnt="0"/>
      <dgm:spPr/>
    </dgm:pt>
    <dgm:pt modelId="{773AEBFE-92F2-4703-9DB4-11DE85565E09}" type="pres">
      <dgm:prSet presAssocID="{AA4CCADC-32AC-41DB-B524-2302BD571B0A}" presName="parenttext" presStyleLbl="revTx" presStyleIdx="0" presStyleCnt="3">
        <dgm:presLayoutVars>
          <dgm:chMax/>
          <dgm:chPref val="2"/>
          <dgm:bulletEnabled val="1"/>
        </dgm:presLayoutVars>
      </dgm:prSet>
      <dgm:spPr/>
    </dgm:pt>
    <dgm:pt modelId="{D6D035C6-C952-4CD4-A802-ED656175C757}" type="pres">
      <dgm:prSet presAssocID="{AA4CCADC-32AC-41DB-B524-2302BD571B0A}" presName="parallelogramComposite" presStyleCnt="0"/>
      <dgm:spPr/>
    </dgm:pt>
    <dgm:pt modelId="{AAAF7662-0F2E-4447-86DB-F0295C255C3E}" type="pres">
      <dgm:prSet presAssocID="{AA4CCADC-32AC-41DB-B524-2302BD571B0A}" presName="parallelogram1" presStyleLbl="alignNode1" presStyleIdx="0" presStyleCnt="21"/>
      <dgm:spPr/>
    </dgm:pt>
    <dgm:pt modelId="{D886F656-D476-48AD-8C53-7BA44D8E9556}" type="pres">
      <dgm:prSet presAssocID="{AA4CCADC-32AC-41DB-B524-2302BD571B0A}" presName="parallelogram2" presStyleLbl="alignNode1" presStyleIdx="1" presStyleCnt="21"/>
      <dgm:spPr/>
    </dgm:pt>
    <dgm:pt modelId="{8B19B153-8E0B-4A9D-A80D-A3227E3B8198}" type="pres">
      <dgm:prSet presAssocID="{AA4CCADC-32AC-41DB-B524-2302BD571B0A}" presName="parallelogram3" presStyleLbl="alignNode1" presStyleIdx="2" presStyleCnt="21"/>
      <dgm:spPr/>
    </dgm:pt>
    <dgm:pt modelId="{402733B4-3D54-4915-96F9-4701CE10F458}" type="pres">
      <dgm:prSet presAssocID="{AA4CCADC-32AC-41DB-B524-2302BD571B0A}" presName="parallelogram4" presStyleLbl="alignNode1" presStyleIdx="3" presStyleCnt="21"/>
      <dgm:spPr/>
    </dgm:pt>
    <dgm:pt modelId="{86269D37-2828-48FC-8A79-E37F32D95A83}" type="pres">
      <dgm:prSet presAssocID="{AA4CCADC-32AC-41DB-B524-2302BD571B0A}" presName="parallelogram5" presStyleLbl="alignNode1" presStyleIdx="4" presStyleCnt="21"/>
      <dgm:spPr/>
    </dgm:pt>
    <dgm:pt modelId="{93CE56A0-49AB-4F34-85BB-590DFD585FC2}" type="pres">
      <dgm:prSet presAssocID="{AA4CCADC-32AC-41DB-B524-2302BD571B0A}" presName="parallelogram6" presStyleLbl="alignNode1" presStyleIdx="5" presStyleCnt="21"/>
      <dgm:spPr/>
    </dgm:pt>
    <dgm:pt modelId="{0987834E-F5E0-4877-9DE3-97B73815D0E0}" type="pres">
      <dgm:prSet presAssocID="{AA4CCADC-32AC-41DB-B524-2302BD571B0A}" presName="parallelogram7" presStyleLbl="alignNode1" presStyleIdx="6" presStyleCnt="21"/>
      <dgm:spPr/>
    </dgm:pt>
    <dgm:pt modelId="{DAB1CD94-57C1-49BE-B85F-A9787A6210F4}" type="pres">
      <dgm:prSet presAssocID="{41F203B3-39FA-4BA1-94CB-92199BC8B82F}" presName="sibTrans" presStyleCnt="0"/>
      <dgm:spPr/>
    </dgm:pt>
    <dgm:pt modelId="{EAD3B551-25BA-4136-B705-E48EE8B22BC9}" type="pres">
      <dgm:prSet presAssocID="{F09D5A05-A660-418B-9E50-E07208F9A9EE}" presName="parenttextcomposite" presStyleCnt="0"/>
      <dgm:spPr/>
    </dgm:pt>
    <dgm:pt modelId="{A3380902-CCF2-4FC5-90FF-F9C0710AB439}" type="pres">
      <dgm:prSet presAssocID="{F09D5A05-A660-418B-9E50-E07208F9A9EE}" presName="parenttext" presStyleLbl="revTx" presStyleIdx="1" presStyleCnt="3">
        <dgm:presLayoutVars>
          <dgm:chMax/>
          <dgm:chPref val="2"/>
          <dgm:bulletEnabled val="1"/>
        </dgm:presLayoutVars>
      </dgm:prSet>
      <dgm:spPr/>
    </dgm:pt>
    <dgm:pt modelId="{0F7C9CEB-49CA-4183-BE63-034629A10274}" type="pres">
      <dgm:prSet presAssocID="{F09D5A05-A660-418B-9E50-E07208F9A9EE}" presName="parallelogramComposite" presStyleCnt="0"/>
      <dgm:spPr/>
    </dgm:pt>
    <dgm:pt modelId="{582F663F-23C3-4819-84DF-8ED0AD785AA0}" type="pres">
      <dgm:prSet presAssocID="{F09D5A05-A660-418B-9E50-E07208F9A9EE}" presName="parallelogram1" presStyleLbl="alignNode1" presStyleIdx="7" presStyleCnt="21"/>
      <dgm:spPr/>
    </dgm:pt>
    <dgm:pt modelId="{BBA04CC8-07AE-45F8-9A7B-EC22695690EC}" type="pres">
      <dgm:prSet presAssocID="{F09D5A05-A660-418B-9E50-E07208F9A9EE}" presName="parallelogram2" presStyleLbl="alignNode1" presStyleIdx="8" presStyleCnt="21"/>
      <dgm:spPr/>
    </dgm:pt>
    <dgm:pt modelId="{64A46CB0-A2A5-403A-A615-ACF68D1A19E3}" type="pres">
      <dgm:prSet presAssocID="{F09D5A05-A660-418B-9E50-E07208F9A9EE}" presName="parallelogram3" presStyleLbl="alignNode1" presStyleIdx="9" presStyleCnt="21"/>
      <dgm:spPr/>
    </dgm:pt>
    <dgm:pt modelId="{02990551-D65F-4622-A194-843D124B6B19}" type="pres">
      <dgm:prSet presAssocID="{F09D5A05-A660-418B-9E50-E07208F9A9EE}" presName="parallelogram4" presStyleLbl="alignNode1" presStyleIdx="10" presStyleCnt="21"/>
      <dgm:spPr/>
    </dgm:pt>
    <dgm:pt modelId="{16FE1D38-48E9-44BD-8933-A4FC7632D7C5}" type="pres">
      <dgm:prSet presAssocID="{F09D5A05-A660-418B-9E50-E07208F9A9EE}" presName="parallelogram5" presStyleLbl="alignNode1" presStyleIdx="11" presStyleCnt="21"/>
      <dgm:spPr/>
    </dgm:pt>
    <dgm:pt modelId="{568A9AF9-0A59-4FB0-B68F-F61EE580187D}" type="pres">
      <dgm:prSet presAssocID="{F09D5A05-A660-418B-9E50-E07208F9A9EE}" presName="parallelogram6" presStyleLbl="alignNode1" presStyleIdx="12" presStyleCnt="21"/>
      <dgm:spPr/>
    </dgm:pt>
    <dgm:pt modelId="{D9E91AB4-F3C9-4A68-9705-3BF23E447782}" type="pres">
      <dgm:prSet presAssocID="{F09D5A05-A660-418B-9E50-E07208F9A9EE}" presName="parallelogram7" presStyleLbl="alignNode1" presStyleIdx="13" presStyleCnt="21"/>
      <dgm:spPr/>
    </dgm:pt>
    <dgm:pt modelId="{E60BFA7D-B924-4716-BBF5-2A5BE2BF561B}" type="pres">
      <dgm:prSet presAssocID="{56EC8FCA-529F-4FFC-8218-85F252BB1B67}" presName="sibTrans" presStyleCnt="0"/>
      <dgm:spPr/>
    </dgm:pt>
    <dgm:pt modelId="{B1FD2B7A-0443-468A-83CC-76274DD9C64F}" type="pres">
      <dgm:prSet presAssocID="{53A3B047-EB8C-430F-B946-44E1DBFAF69D}" presName="parenttextcomposite" presStyleCnt="0"/>
      <dgm:spPr/>
    </dgm:pt>
    <dgm:pt modelId="{9946CCC6-E1F3-4CC6-AEDB-1DCC4C8957A1}" type="pres">
      <dgm:prSet presAssocID="{53A3B047-EB8C-430F-B946-44E1DBFAF69D}" presName="parenttext" presStyleLbl="revTx" presStyleIdx="2" presStyleCnt="3">
        <dgm:presLayoutVars>
          <dgm:chMax/>
          <dgm:chPref val="2"/>
          <dgm:bulletEnabled val="1"/>
        </dgm:presLayoutVars>
      </dgm:prSet>
      <dgm:spPr/>
    </dgm:pt>
    <dgm:pt modelId="{E6E00C93-B1BA-4332-90FF-5508256FEBE0}" type="pres">
      <dgm:prSet presAssocID="{53A3B047-EB8C-430F-B946-44E1DBFAF69D}" presName="parallelogramComposite" presStyleCnt="0"/>
      <dgm:spPr/>
    </dgm:pt>
    <dgm:pt modelId="{135B006D-B058-4A09-BA48-F20B4AACF010}" type="pres">
      <dgm:prSet presAssocID="{53A3B047-EB8C-430F-B946-44E1DBFAF69D}" presName="parallelogram1" presStyleLbl="alignNode1" presStyleIdx="14" presStyleCnt="21"/>
      <dgm:spPr/>
    </dgm:pt>
    <dgm:pt modelId="{1EAD597C-F6E4-49DD-8E9F-0708073D0DB3}" type="pres">
      <dgm:prSet presAssocID="{53A3B047-EB8C-430F-B946-44E1DBFAF69D}" presName="parallelogram2" presStyleLbl="alignNode1" presStyleIdx="15" presStyleCnt="21"/>
      <dgm:spPr/>
    </dgm:pt>
    <dgm:pt modelId="{C4B24746-2C6E-482C-8C6F-0F54D5C74A29}" type="pres">
      <dgm:prSet presAssocID="{53A3B047-EB8C-430F-B946-44E1DBFAF69D}" presName="parallelogram3" presStyleLbl="alignNode1" presStyleIdx="16" presStyleCnt="21"/>
      <dgm:spPr/>
    </dgm:pt>
    <dgm:pt modelId="{8930DE98-0599-4C34-8548-284E554587BD}" type="pres">
      <dgm:prSet presAssocID="{53A3B047-EB8C-430F-B946-44E1DBFAF69D}" presName="parallelogram4" presStyleLbl="alignNode1" presStyleIdx="17" presStyleCnt="21"/>
      <dgm:spPr/>
    </dgm:pt>
    <dgm:pt modelId="{80A87377-DEB7-4CA1-B704-418630332BA8}" type="pres">
      <dgm:prSet presAssocID="{53A3B047-EB8C-430F-B946-44E1DBFAF69D}" presName="parallelogram5" presStyleLbl="alignNode1" presStyleIdx="18" presStyleCnt="21"/>
      <dgm:spPr/>
    </dgm:pt>
    <dgm:pt modelId="{4D84DAC4-8C05-4450-BEE1-426DC1288C1D}" type="pres">
      <dgm:prSet presAssocID="{53A3B047-EB8C-430F-B946-44E1DBFAF69D}" presName="parallelogram6" presStyleLbl="alignNode1" presStyleIdx="19" presStyleCnt="21"/>
      <dgm:spPr/>
    </dgm:pt>
    <dgm:pt modelId="{E87FE99D-52FC-4287-A0A0-457957109DE1}" type="pres">
      <dgm:prSet presAssocID="{53A3B047-EB8C-430F-B946-44E1DBFAF69D}" presName="parallelogram7" presStyleLbl="alignNode1" presStyleIdx="20" presStyleCnt="21"/>
      <dgm:spPr/>
    </dgm:pt>
  </dgm:ptLst>
  <dgm:cxnLst>
    <dgm:cxn modelId="{1B704236-CA64-4117-8A6F-6035F34B1718}" type="presOf" srcId="{AC1235AE-B617-49BF-8B5D-C6C26688C139}" destId="{14EAC147-8AD2-4E78-92FF-A7811DB44B62}" srcOrd="0" destOrd="0" presId="urn:microsoft.com/office/officeart/2008/layout/VerticalAccentList"/>
    <dgm:cxn modelId="{C3243739-1693-46FF-9F97-086BBD94B4D2}" srcId="{AC1235AE-B617-49BF-8B5D-C6C26688C139}" destId="{53A3B047-EB8C-430F-B946-44E1DBFAF69D}" srcOrd="2" destOrd="0" parTransId="{57754160-57B5-4DB0-90D6-55807AA89054}" sibTransId="{0CAE9533-8E64-44E3-B6EB-395ACBA32779}"/>
    <dgm:cxn modelId="{659DFCC4-405D-4374-9B9B-F3A857457E09}" type="presOf" srcId="{F09D5A05-A660-418B-9E50-E07208F9A9EE}" destId="{A3380902-CCF2-4FC5-90FF-F9C0710AB439}" srcOrd="0" destOrd="0" presId="urn:microsoft.com/office/officeart/2008/layout/VerticalAccentList"/>
    <dgm:cxn modelId="{D8F09AD8-2DD6-4A4B-B49B-70F092AFFA72}" srcId="{AC1235AE-B617-49BF-8B5D-C6C26688C139}" destId="{F09D5A05-A660-418B-9E50-E07208F9A9EE}" srcOrd="1" destOrd="0" parTransId="{E9341D8E-76C7-4689-B932-3F3DACB8A78A}" sibTransId="{56EC8FCA-529F-4FFC-8218-85F252BB1B67}"/>
    <dgm:cxn modelId="{11F047EE-BF31-496B-AFF8-20838064655D}" type="presOf" srcId="{53A3B047-EB8C-430F-B946-44E1DBFAF69D}" destId="{9946CCC6-E1F3-4CC6-AEDB-1DCC4C8957A1}" srcOrd="0" destOrd="0" presId="urn:microsoft.com/office/officeart/2008/layout/VerticalAccentList"/>
    <dgm:cxn modelId="{BF625BF9-3D26-4778-B247-DBA927F51A96}" srcId="{AC1235AE-B617-49BF-8B5D-C6C26688C139}" destId="{AA4CCADC-32AC-41DB-B524-2302BD571B0A}" srcOrd="0" destOrd="0" parTransId="{AD22D652-B3CB-486A-919C-A3967D929BD4}" sibTransId="{41F203B3-39FA-4BA1-94CB-92199BC8B82F}"/>
    <dgm:cxn modelId="{D7AA35FC-D54B-44D0-89EF-D53BE7ECEF9D}" type="presOf" srcId="{AA4CCADC-32AC-41DB-B524-2302BD571B0A}" destId="{773AEBFE-92F2-4703-9DB4-11DE85565E09}" srcOrd="0" destOrd="0" presId="urn:microsoft.com/office/officeart/2008/layout/VerticalAccentList"/>
    <dgm:cxn modelId="{A9DC9FD7-D685-49C9-98DE-E752E137EDF1}" type="presParOf" srcId="{14EAC147-8AD2-4E78-92FF-A7811DB44B62}" destId="{96013231-987C-404E-9998-39FA37AD1A2A}" srcOrd="0" destOrd="0" presId="urn:microsoft.com/office/officeart/2008/layout/VerticalAccentList"/>
    <dgm:cxn modelId="{5F1BC3F9-344A-4040-A6F6-043912D53E0E}" type="presParOf" srcId="{96013231-987C-404E-9998-39FA37AD1A2A}" destId="{773AEBFE-92F2-4703-9DB4-11DE85565E09}" srcOrd="0" destOrd="0" presId="urn:microsoft.com/office/officeart/2008/layout/VerticalAccentList"/>
    <dgm:cxn modelId="{EC110E5A-2FC8-4AF1-BF8B-AE15041F50BE}" type="presParOf" srcId="{14EAC147-8AD2-4E78-92FF-A7811DB44B62}" destId="{D6D035C6-C952-4CD4-A802-ED656175C757}" srcOrd="1" destOrd="0" presId="urn:microsoft.com/office/officeart/2008/layout/VerticalAccentList"/>
    <dgm:cxn modelId="{B264F229-B18F-4E61-92EE-6DE58608D4EB}" type="presParOf" srcId="{D6D035C6-C952-4CD4-A802-ED656175C757}" destId="{AAAF7662-0F2E-4447-86DB-F0295C255C3E}" srcOrd="0" destOrd="0" presId="urn:microsoft.com/office/officeart/2008/layout/VerticalAccentList"/>
    <dgm:cxn modelId="{0D618895-807E-46B1-801A-17375F2CAAA2}" type="presParOf" srcId="{D6D035C6-C952-4CD4-A802-ED656175C757}" destId="{D886F656-D476-48AD-8C53-7BA44D8E9556}" srcOrd="1" destOrd="0" presId="urn:microsoft.com/office/officeart/2008/layout/VerticalAccentList"/>
    <dgm:cxn modelId="{B538DC4F-CBB1-49F4-A573-742802DBBF72}" type="presParOf" srcId="{D6D035C6-C952-4CD4-A802-ED656175C757}" destId="{8B19B153-8E0B-4A9D-A80D-A3227E3B8198}" srcOrd="2" destOrd="0" presId="urn:microsoft.com/office/officeart/2008/layout/VerticalAccentList"/>
    <dgm:cxn modelId="{57FBD0EE-9157-4F15-A6C3-BEF9E4930194}" type="presParOf" srcId="{D6D035C6-C952-4CD4-A802-ED656175C757}" destId="{402733B4-3D54-4915-96F9-4701CE10F458}" srcOrd="3" destOrd="0" presId="urn:microsoft.com/office/officeart/2008/layout/VerticalAccentList"/>
    <dgm:cxn modelId="{1AD78721-46AF-40B6-9362-5180C5AED3D2}" type="presParOf" srcId="{D6D035C6-C952-4CD4-A802-ED656175C757}" destId="{86269D37-2828-48FC-8A79-E37F32D95A83}" srcOrd="4" destOrd="0" presId="urn:microsoft.com/office/officeart/2008/layout/VerticalAccentList"/>
    <dgm:cxn modelId="{975F4C2D-DFF8-4B5E-A945-EDC1B71E69C8}" type="presParOf" srcId="{D6D035C6-C952-4CD4-A802-ED656175C757}" destId="{93CE56A0-49AB-4F34-85BB-590DFD585FC2}" srcOrd="5" destOrd="0" presId="urn:microsoft.com/office/officeart/2008/layout/VerticalAccentList"/>
    <dgm:cxn modelId="{16DB63AA-7581-464D-9D1E-9F3D21E09FB2}" type="presParOf" srcId="{D6D035C6-C952-4CD4-A802-ED656175C757}" destId="{0987834E-F5E0-4877-9DE3-97B73815D0E0}" srcOrd="6" destOrd="0" presId="urn:microsoft.com/office/officeart/2008/layout/VerticalAccentList"/>
    <dgm:cxn modelId="{83E1D31C-F337-40C6-BB4E-9847CD59761B}" type="presParOf" srcId="{14EAC147-8AD2-4E78-92FF-A7811DB44B62}" destId="{DAB1CD94-57C1-49BE-B85F-A9787A6210F4}" srcOrd="2" destOrd="0" presId="urn:microsoft.com/office/officeart/2008/layout/VerticalAccentList"/>
    <dgm:cxn modelId="{FDBE08DF-8FE3-4963-94F7-FE3F1B186D9E}" type="presParOf" srcId="{14EAC147-8AD2-4E78-92FF-A7811DB44B62}" destId="{EAD3B551-25BA-4136-B705-E48EE8B22BC9}" srcOrd="3" destOrd="0" presId="urn:microsoft.com/office/officeart/2008/layout/VerticalAccentList"/>
    <dgm:cxn modelId="{91112CD9-B37C-4CE9-B4B1-DC89229F434E}" type="presParOf" srcId="{EAD3B551-25BA-4136-B705-E48EE8B22BC9}" destId="{A3380902-CCF2-4FC5-90FF-F9C0710AB439}" srcOrd="0" destOrd="0" presId="urn:microsoft.com/office/officeart/2008/layout/VerticalAccentList"/>
    <dgm:cxn modelId="{62BFF317-6FF7-4951-9526-37C3CD725010}" type="presParOf" srcId="{14EAC147-8AD2-4E78-92FF-A7811DB44B62}" destId="{0F7C9CEB-49CA-4183-BE63-034629A10274}" srcOrd="4" destOrd="0" presId="urn:microsoft.com/office/officeart/2008/layout/VerticalAccentList"/>
    <dgm:cxn modelId="{6A0B2C68-9CB4-4069-8FE2-01597BBD59D0}" type="presParOf" srcId="{0F7C9CEB-49CA-4183-BE63-034629A10274}" destId="{582F663F-23C3-4819-84DF-8ED0AD785AA0}" srcOrd="0" destOrd="0" presId="urn:microsoft.com/office/officeart/2008/layout/VerticalAccentList"/>
    <dgm:cxn modelId="{55DC8D4A-54F3-42EC-AE33-957A0230C29B}" type="presParOf" srcId="{0F7C9CEB-49CA-4183-BE63-034629A10274}" destId="{BBA04CC8-07AE-45F8-9A7B-EC22695690EC}" srcOrd="1" destOrd="0" presId="urn:microsoft.com/office/officeart/2008/layout/VerticalAccentList"/>
    <dgm:cxn modelId="{FC8CE665-4F09-4A37-B7B2-9AF0EBCE2C57}" type="presParOf" srcId="{0F7C9CEB-49CA-4183-BE63-034629A10274}" destId="{64A46CB0-A2A5-403A-A615-ACF68D1A19E3}" srcOrd="2" destOrd="0" presId="urn:microsoft.com/office/officeart/2008/layout/VerticalAccentList"/>
    <dgm:cxn modelId="{CC7277EE-7505-4AF4-BBA8-8C834875DCD8}" type="presParOf" srcId="{0F7C9CEB-49CA-4183-BE63-034629A10274}" destId="{02990551-D65F-4622-A194-843D124B6B19}" srcOrd="3" destOrd="0" presId="urn:microsoft.com/office/officeart/2008/layout/VerticalAccentList"/>
    <dgm:cxn modelId="{44688BAA-040A-44F4-9E55-A39EDD42D240}" type="presParOf" srcId="{0F7C9CEB-49CA-4183-BE63-034629A10274}" destId="{16FE1D38-48E9-44BD-8933-A4FC7632D7C5}" srcOrd="4" destOrd="0" presId="urn:microsoft.com/office/officeart/2008/layout/VerticalAccentList"/>
    <dgm:cxn modelId="{F8C8F7BA-906C-4F65-8E15-5606EBABBA2E}" type="presParOf" srcId="{0F7C9CEB-49CA-4183-BE63-034629A10274}" destId="{568A9AF9-0A59-4FB0-B68F-F61EE580187D}" srcOrd="5" destOrd="0" presId="urn:microsoft.com/office/officeart/2008/layout/VerticalAccentList"/>
    <dgm:cxn modelId="{576F49C3-202A-40AA-AB52-7D678A2CCB13}" type="presParOf" srcId="{0F7C9CEB-49CA-4183-BE63-034629A10274}" destId="{D9E91AB4-F3C9-4A68-9705-3BF23E447782}" srcOrd="6" destOrd="0" presId="urn:microsoft.com/office/officeart/2008/layout/VerticalAccentList"/>
    <dgm:cxn modelId="{D690AE50-0101-450B-A2A9-A56CE4927F3E}" type="presParOf" srcId="{14EAC147-8AD2-4E78-92FF-A7811DB44B62}" destId="{E60BFA7D-B924-4716-BBF5-2A5BE2BF561B}" srcOrd="5" destOrd="0" presId="urn:microsoft.com/office/officeart/2008/layout/VerticalAccentList"/>
    <dgm:cxn modelId="{53590DCD-2203-4EA1-A3AC-3107D09D7BB4}" type="presParOf" srcId="{14EAC147-8AD2-4E78-92FF-A7811DB44B62}" destId="{B1FD2B7A-0443-468A-83CC-76274DD9C64F}" srcOrd="6" destOrd="0" presId="urn:microsoft.com/office/officeart/2008/layout/VerticalAccentList"/>
    <dgm:cxn modelId="{A7C85FB7-1A84-4F95-AEF0-120F2ED9EE21}" type="presParOf" srcId="{B1FD2B7A-0443-468A-83CC-76274DD9C64F}" destId="{9946CCC6-E1F3-4CC6-AEDB-1DCC4C8957A1}" srcOrd="0" destOrd="0" presId="urn:microsoft.com/office/officeart/2008/layout/VerticalAccentList"/>
    <dgm:cxn modelId="{3EBF0D64-F562-4979-B2D9-19162281E8BA}" type="presParOf" srcId="{14EAC147-8AD2-4E78-92FF-A7811DB44B62}" destId="{E6E00C93-B1BA-4332-90FF-5508256FEBE0}" srcOrd="7" destOrd="0" presId="urn:microsoft.com/office/officeart/2008/layout/VerticalAccentList"/>
    <dgm:cxn modelId="{62832441-AFAA-4AC4-8BE4-149550D4106A}" type="presParOf" srcId="{E6E00C93-B1BA-4332-90FF-5508256FEBE0}" destId="{135B006D-B058-4A09-BA48-F20B4AACF010}" srcOrd="0" destOrd="0" presId="urn:microsoft.com/office/officeart/2008/layout/VerticalAccentList"/>
    <dgm:cxn modelId="{1A0D8320-4D4F-45AC-9973-0EDD44EE8A85}" type="presParOf" srcId="{E6E00C93-B1BA-4332-90FF-5508256FEBE0}" destId="{1EAD597C-F6E4-49DD-8E9F-0708073D0DB3}" srcOrd="1" destOrd="0" presId="urn:microsoft.com/office/officeart/2008/layout/VerticalAccentList"/>
    <dgm:cxn modelId="{4584D5B8-8904-4220-A094-1EB5D4975051}" type="presParOf" srcId="{E6E00C93-B1BA-4332-90FF-5508256FEBE0}" destId="{C4B24746-2C6E-482C-8C6F-0F54D5C74A29}" srcOrd="2" destOrd="0" presId="urn:microsoft.com/office/officeart/2008/layout/VerticalAccentList"/>
    <dgm:cxn modelId="{49F9512F-E11D-4D16-B191-A06FF8B5F16F}" type="presParOf" srcId="{E6E00C93-B1BA-4332-90FF-5508256FEBE0}" destId="{8930DE98-0599-4C34-8548-284E554587BD}" srcOrd="3" destOrd="0" presId="urn:microsoft.com/office/officeart/2008/layout/VerticalAccentList"/>
    <dgm:cxn modelId="{026E8FE9-AAF5-488B-B27C-D43528F7914F}" type="presParOf" srcId="{E6E00C93-B1BA-4332-90FF-5508256FEBE0}" destId="{80A87377-DEB7-4CA1-B704-418630332BA8}" srcOrd="4" destOrd="0" presId="urn:microsoft.com/office/officeart/2008/layout/VerticalAccentList"/>
    <dgm:cxn modelId="{E97AAA0D-AF46-4EB9-BCF5-1DFB19FFB46B}" type="presParOf" srcId="{E6E00C93-B1BA-4332-90FF-5508256FEBE0}" destId="{4D84DAC4-8C05-4450-BEE1-426DC1288C1D}" srcOrd="5" destOrd="0" presId="urn:microsoft.com/office/officeart/2008/layout/VerticalAccentList"/>
    <dgm:cxn modelId="{5A112EAF-195D-4D0B-89D3-2E163DFA5A54}" type="presParOf" srcId="{E6E00C93-B1BA-4332-90FF-5508256FEBE0}" destId="{E87FE99D-52FC-4287-A0A0-457957109DE1}"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761F0E-7B24-44A3-B0C5-DD22F89B67B2}"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IN"/>
        </a:p>
      </dgm:t>
    </dgm:pt>
    <dgm:pt modelId="{2B90FA0C-3284-42FA-BCE5-14F0B106762D}">
      <dgm:prSet/>
      <dgm:spPr/>
      <dgm:t>
        <a:bodyPr/>
        <a:lstStyle/>
        <a:p>
          <a:r>
            <a:rPr lang="en-IN" dirty="0"/>
            <a:t>DAX functions are predefined formulas that perform calculations on one or more arguments.</a:t>
          </a:r>
        </a:p>
      </dgm:t>
    </dgm:pt>
    <dgm:pt modelId="{385256F3-7AB8-45E6-B0E0-69F9F9722875}" type="parTrans" cxnId="{0EFC73D9-0116-4B2F-9A91-DC73D7A2F2DD}">
      <dgm:prSet/>
      <dgm:spPr/>
      <dgm:t>
        <a:bodyPr/>
        <a:lstStyle/>
        <a:p>
          <a:endParaRPr lang="en-IN"/>
        </a:p>
      </dgm:t>
    </dgm:pt>
    <dgm:pt modelId="{EC6FFC75-C3C5-4C4A-A22E-31414E48F3EF}" type="sibTrans" cxnId="{0EFC73D9-0116-4B2F-9A91-DC73D7A2F2DD}">
      <dgm:prSet/>
      <dgm:spPr/>
      <dgm:t>
        <a:bodyPr/>
        <a:lstStyle/>
        <a:p>
          <a:endParaRPr lang="en-IN"/>
        </a:p>
      </dgm:t>
    </dgm:pt>
    <dgm:pt modelId="{EE70E8B3-7406-4099-BEED-0C5F83AC5E0C}">
      <dgm:prSet/>
      <dgm:spPr/>
      <dgm:t>
        <a:bodyPr/>
        <a:lstStyle/>
        <a:p>
          <a:r>
            <a:rPr lang="en-IN" dirty="0"/>
            <a:t>We can pass a column, function, expressions, formulas, constants, numbers, text, and TRUE or FALSE as an argument.</a:t>
          </a:r>
        </a:p>
      </dgm:t>
    </dgm:pt>
    <dgm:pt modelId="{0BAEEAA3-06CC-492E-B3AC-5E0056105785}" type="parTrans" cxnId="{E40FE4DD-918C-45DC-96E1-6B60CF2C7F63}">
      <dgm:prSet/>
      <dgm:spPr/>
      <dgm:t>
        <a:bodyPr/>
        <a:lstStyle/>
        <a:p>
          <a:endParaRPr lang="en-IN"/>
        </a:p>
      </dgm:t>
    </dgm:pt>
    <dgm:pt modelId="{3A2561E6-DE44-4538-B66D-9B8F482A8DB6}" type="sibTrans" cxnId="{E40FE4DD-918C-45DC-96E1-6B60CF2C7F63}">
      <dgm:prSet/>
      <dgm:spPr/>
      <dgm:t>
        <a:bodyPr/>
        <a:lstStyle/>
        <a:p>
          <a:endParaRPr lang="en-IN"/>
        </a:p>
      </dgm:t>
    </dgm:pt>
    <dgm:pt modelId="{0DA73874-09B8-494C-927F-D665ACCB6C5D}">
      <dgm:prSet/>
      <dgm:spPr/>
      <dgm:t>
        <a:bodyPr/>
        <a:lstStyle/>
        <a:p>
          <a:r>
            <a:rPr lang="en-IN" dirty="0"/>
            <a:t>DAX is similar to Excel, but DAX refers to an entire column or a table. We can filter to refer to a particular value.</a:t>
          </a:r>
        </a:p>
      </dgm:t>
    </dgm:pt>
    <dgm:pt modelId="{26E4E506-4B1F-4C63-88B6-B6FB896E5201}" type="parTrans" cxnId="{5BBE64EC-E808-4C74-9C76-7653D955C782}">
      <dgm:prSet/>
      <dgm:spPr/>
      <dgm:t>
        <a:bodyPr/>
        <a:lstStyle/>
        <a:p>
          <a:endParaRPr lang="en-IN"/>
        </a:p>
      </dgm:t>
    </dgm:pt>
    <dgm:pt modelId="{01AC66BA-5955-44BA-BB22-62612035F014}" type="sibTrans" cxnId="{5BBE64EC-E808-4C74-9C76-7653D955C782}">
      <dgm:prSet/>
      <dgm:spPr/>
      <dgm:t>
        <a:bodyPr/>
        <a:lstStyle/>
        <a:p>
          <a:endParaRPr lang="en-IN"/>
        </a:p>
      </dgm:t>
    </dgm:pt>
    <dgm:pt modelId="{5EED7899-C809-4E92-AEB2-60DB3B031100}">
      <dgm:prSet/>
      <dgm:spPr/>
      <dgm:t>
        <a:bodyPr/>
        <a:lstStyle/>
        <a:p>
          <a:endParaRPr lang="en-IN" dirty="0"/>
        </a:p>
      </dgm:t>
    </dgm:pt>
    <dgm:pt modelId="{2E124A2F-4179-49EB-9307-B7EE8C497677}" type="parTrans" cxnId="{52CC8434-3685-4FEE-98F9-4F274193CEA2}">
      <dgm:prSet/>
      <dgm:spPr/>
      <dgm:t>
        <a:bodyPr/>
        <a:lstStyle/>
        <a:p>
          <a:endParaRPr lang="en-IN"/>
        </a:p>
      </dgm:t>
    </dgm:pt>
    <dgm:pt modelId="{D2BA5E0F-051A-4834-AD3B-B577D943922D}" type="sibTrans" cxnId="{52CC8434-3685-4FEE-98F9-4F274193CEA2}">
      <dgm:prSet/>
      <dgm:spPr/>
      <dgm:t>
        <a:bodyPr/>
        <a:lstStyle/>
        <a:p>
          <a:endParaRPr lang="en-IN"/>
        </a:p>
      </dgm:t>
    </dgm:pt>
    <dgm:pt modelId="{9453472C-2F09-4598-8801-57E5E3CBE472}" type="pres">
      <dgm:prSet presAssocID="{FD761F0E-7B24-44A3-B0C5-DD22F89B67B2}" presName="mainComposite" presStyleCnt="0">
        <dgm:presLayoutVars>
          <dgm:chPref val="1"/>
          <dgm:dir/>
          <dgm:animOne val="branch"/>
          <dgm:animLvl val="lvl"/>
          <dgm:resizeHandles val="exact"/>
        </dgm:presLayoutVars>
      </dgm:prSet>
      <dgm:spPr/>
    </dgm:pt>
    <dgm:pt modelId="{50AAB108-3162-468B-9E97-94BFAFCD3685}" type="pres">
      <dgm:prSet presAssocID="{FD761F0E-7B24-44A3-B0C5-DD22F89B67B2}" presName="hierFlow" presStyleCnt="0"/>
      <dgm:spPr/>
    </dgm:pt>
    <dgm:pt modelId="{85745E04-89CD-4E93-ACB7-03CE0ACC118B}" type="pres">
      <dgm:prSet presAssocID="{FD761F0E-7B24-44A3-B0C5-DD22F89B67B2}" presName="hierChild1" presStyleCnt="0">
        <dgm:presLayoutVars>
          <dgm:chPref val="1"/>
          <dgm:animOne val="branch"/>
          <dgm:animLvl val="lvl"/>
        </dgm:presLayoutVars>
      </dgm:prSet>
      <dgm:spPr/>
    </dgm:pt>
    <dgm:pt modelId="{70BB6F34-EACE-4C0A-BFCD-B6DE2D906944}" type="pres">
      <dgm:prSet presAssocID="{5EED7899-C809-4E92-AEB2-60DB3B031100}" presName="Name17" presStyleCnt="0"/>
      <dgm:spPr/>
    </dgm:pt>
    <dgm:pt modelId="{97DE6CEC-BC9D-4276-A68B-D43F958F658B}" type="pres">
      <dgm:prSet presAssocID="{5EED7899-C809-4E92-AEB2-60DB3B031100}" presName="level1Shape" presStyleLbl="node0" presStyleIdx="0" presStyleCnt="1">
        <dgm:presLayoutVars>
          <dgm:chPref val="3"/>
        </dgm:presLayoutVars>
      </dgm:prSet>
      <dgm:spPr/>
    </dgm:pt>
    <dgm:pt modelId="{CE425EE0-88D0-43E9-A5D3-5B75E6583DC3}" type="pres">
      <dgm:prSet presAssocID="{5EED7899-C809-4E92-AEB2-60DB3B031100}" presName="hierChild2" presStyleCnt="0"/>
      <dgm:spPr/>
    </dgm:pt>
    <dgm:pt modelId="{C6D04C3C-F685-44AB-BC2A-1B3EA3E69EBF}" type="pres">
      <dgm:prSet presAssocID="{385256F3-7AB8-45E6-B0E0-69F9F9722875}" presName="Name25" presStyleLbl="parChTrans1D2" presStyleIdx="0" presStyleCnt="3"/>
      <dgm:spPr/>
    </dgm:pt>
    <dgm:pt modelId="{D0448084-EF42-4C75-AEBD-EFEEEFCA887B}" type="pres">
      <dgm:prSet presAssocID="{385256F3-7AB8-45E6-B0E0-69F9F9722875}" presName="connTx" presStyleLbl="parChTrans1D2" presStyleIdx="0" presStyleCnt="3"/>
      <dgm:spPr/>
    </dgm:pt>
    <dgm:pt modelId="{16B67F03-F770-4ED5-87E7-553213374404}" type="pres">
      <dgm:prSet presAssocID="{2B90FA0C-3284-42FA-BCE5-14F0B106762D}" presName="Name30" presStyleCnt="0"/>
      <dgm:spPr/>
    </dgm:pt>
    <dgm:pt modelId="{E91BBAB7-0BE0-4C20-81EF-FE427572C0BA}" type="pres">
      <dgm:prSet presAssocID="{2B90FA0C-3284-42FA-BCE5-14F0B106762D}" presName="level2Shape" presStyleLbl="node2" presStyleIdx="0" presStyleCnt="3"/>
      <dgm:spPr/>
    </dgm:pt>
    <dgm:pt modelId="{3DF57203-8404-4483-8B00-4452C16BBAD9}" type="pres">
      <dgm:prSet presAssocID="{2B90FA0C-3284-42FA-BCE5-14F0B106762D}" presName="hierChild3" presStyleCnt="0"/>
      <dgm:spPr/>
    </dgm:pt>
    <dgm:pt modelId="{156327FE-FA8D-47BF-98FF-A289D3BABB6F}" type="pres">
      <dgm:prSet presAssocID="{0BAEEAA3-06CC-492E-B3AC-5E0056105785}" presName="Name25" presStyleLbl="parChTrans1D2" presStyleIdx="1" presStyleCnt="3"/>
      <dgm:spPr/>
    </dgm:pt>
    <dgm:pt modelId="{EC8327B0-D207-4347-B384-425D3BAB3FF6}" type="pres">
      <dgm:prSet presAssocID="{0BAEEAA3-06CC-492E-B3AC-5E0056105785}" presName="connTx" presStyleLbl="parChTrans1D2" presStyleIdx="1" presStyleCnt="3"/>
      <dgm:spPr/>
    </dgm:pt>
    <dgm:pt modelId="{795DDA08-21F4-455D-9CBC-BF77ECE94EBF}" type="pres">
      <dgm:prSet presAssocID="{EE70E8B3-7406-4099-BEED-0C5F83AC5E0C}" presName="Name30" presStyleCnt="0"/>
      <dgm:spPr/>
    </dgm:pt>
    <dgm:pt modelId="{934C6C2B-A69F-430C-89C2-D17C30FF47FC}" type="pres">
      <dgm:prSet presAssocID="{EE70E8B3-7406-4099-BEED-0C5F83AC5E0C}" presName="level2Shape" presStyleLbl="node2" presStyleIdx="1" presStyleCnt="3"/>
      <dgm:spPr/>
    </dgm:pt>
    <dgm:pt modelId="{87740C38-8CBC-45DA-BE05-789EA07E3E97}" type="pres">
      <dgm:prSet presAssocID="{EE70E8B3-7406-4099-BEED-0C5F83AC5E0C}" presName="hierChild3" presStyleCnt="0"/>
      <dgm:spPr/>
    </dgm:pt>
    <dgm:pt modelId="{4E438BFD-30A9-4547-ACED-3C28C86E9906}" type="pres">
      <dgm:prSet presAssocID="{26E4E506-4B1F-4C63-88B6-B6FB896E5201}" presName="Name25" presStyleLbl="parChTrans1D2" presStyleIdx="2" presStyleCnt="3"/>
      <dgm:spPr/>
    </dgm:pt>
    <dgm:pt modelId="{C9D1E015-AA8D-445A-AA5C-6331CF20E932}" type="pres">
      <dgm:prSet presAssocID="{26E4E506-4B1F-4C63-88B6-B6FB896E5201}" presName="connTx" presStyleLbl="parChTrans1D2" presStyleIdx="2" presStyleCnt="3"/>
      <dgm:spPr/>
    </dgm:pt>
    <dgm:pt modelId="{1858AB26-B66C-48E0-8C8B-41304BF3A7E5}" type="pres">
      <dgm:prSet presAssocID="{0DA73874-09B8-494C-927F-D665ACCB6C5D}" presName="Name30" presStyleCnt="0"/>
      <dgm:spPr/>
    </dgm:pt>
    <dgm:pt modelId="{EB4CFF91-D9EF-4928-9393-89CA82458D77}" type="pres">
      <dgm:prSet presAssocID="{0DA73874-09B8-494C-927F-D665ACCB6C5D}" presName="level2Shape" presStyleLbl="node2" presStyleIdx="2" presStyleCnt="3"/>
      <dgm:spPr/>
    </dgm:pt>
    <dgm:pt modelId="{89FEE89F-060D-4F4D-AEED-A5D91D139514}" type="pres">
      <dgm:prSet presAssocID="{0DA73874-09B8-494C-927F-D665ACCB6C5D}" presName="hierChild3" presStyleCnt="0"/>
      <dgm:spPr/>
    </dgm:pt>
    <dgm:pt modelId="{19B6B904-9498-4AD8-BB94-A81B566908B9}" type="pres">
      <dgm:prSet presAssocID="{FD761F0E-7B24-44A3-B0C5-DD22F89B67B2}" presName="bgShapesFlow" presStyleCnt="0"/>
      <dgm:spPr/>
    </dgm:pt>
  </dgm:ptLst>
  <dgm:cxnLst>
    <dgm:cxn modelId="{1B9B990F-3B1D-4B7D-B4CB-F70C3ABCD8B7}" type="presOf" srcId="{385256F3-7AB8-45E6-B0E0-69F9F9722875}" destId="{C6D04C3C-F685-44AB-BC2A-1B3EA3E69EBF}" srcOrd="0" destOrd="0" presId="urn:microsoft.com/office/officeart/2005/8/layout/hierarchy5"/>
    <dgm:cxn modelId="{0A237D1A-1856-4F13-8A53-DBE5573AE483}" type="presOf" srcId="{2B90FA0C-3284-42FA-BCE5-14F0B106762D}" destId="{E91BBAB7-0BE0-4C20-81EF-FE427572C0BA}" srcOrd="0" destOrd="0" presId="urn:microsoft.com/office/officeart/2005/8/layout/hierarchy5"/>
    <dgm:cxn modelId="{FB6ACC2A-F1E9-4B22-849C-16172E22AFB1}" type="presOf" srcId="{0BAEEAA3-06CC-492E-B3AC-5E0056105785}" destId="{EC8327B0-D207-4347-B384-425D3BAB3FF6}" srcOrd="1" destOrd="0" presId="urn:microsoft.com/office/officeart/2005/8/layout/hierarchy5"/>
    <dgm:cxn modelId="{F79FB130-DAA5-41F5-A204-6ABE5E95A636}" type="presOf" srcId="{0BAEEAA3-06CC-492E-B3AC-5E0056105785}" destId="{156327FE-FA8D-47BF-98FF-A289D3BABB6F}" srcOrd="0" destOrd="0" presId="urn:microsoft.com/office/officeart/2005/8/layout/hierarchy5"/>
    <dgm:cxn modelId="{52CC8434-3685-4FEE-98F9-4F274193CEA2}" srcId="{FD761F0E-7B24-44A3-B0C5-DD22F89B67B2}" destId="{5EED7899-C809-4E92-AEB2-60DB3B031100}" srcOrd="0" destOrd="0" parTransId="{2E124A2F-4179-49EB-9307-B7EE8C497677}" sibTransId="{D2BA5E0F-051A-4834-AD3B-B577D943922D}"/>
    <dgm:cxn modelId="{1651B55D-4C25-4F26-BA8C-46905E980929}" type="presOf" srcId="{5EED7899-C809-4E92-AEB2-60DB3B031100}" destId="{97DE6CEC-BC9D-4276-A68B-D43F958F658B}" srcOrd="0" destOrd="0" presId="urn:microsoft.com/office/officeart/2005/8/layout/hierarchy5"/>
    <dgm:cxn modelId="{882CAA62-C061-4CDA-AAB5-2EAE1648E31D}" type="presOf" srcId="{26E4E506-4B1F-4C63-88B6-B6FB896E5201}" destId="{4E438BFD-30A9-4547-ACED-3C28C86E9906}" srcOrd="0" destOrd="0" presId="urn:microsoft.com/office/officeart/2005/8/layout/hierarchy5"/>
    <dgm:cxn modelId="{D7110BA1-CAB5-4EDC-A6B5-F5F333320453}" type="presOf" srcId="{FD761F0E-7B24-44A3-B0C5-DD22F89B67B2}" destId="{9453472C-2F09-4598-8801-57E5E3CBE472}" srcOrd="0" destOrd="0" presId="urn:microsoft.com/office/officeart/2005/8/layout/hierarchy5"/>
    <dgm:cxn modelId="{98CF6EBC-7615-4B33-97E8-255D831949CB}" type="presOf" srcId="{EE70E8B3-7406-4099-BEED-0C5F83AC5E0C}" destId="{934C6C2B-A69F-430C-89C2-D17C30FF47FC}" srcOrd="0" destOrd="0" presId="urn:microsoft.com/office/officeart/2005/8/layout/hierarchy5"/>
    <dgm:cxn modelId="{E79684C9-649B-4D23-8E5C-6E54FEE757C4}" type="presOf" srcId="{385256F3-7AB8-45E6-B0E0-69F9F9722875}" destId="{D0448084-EF42-4C75-AEBD-EFEEEFCA887B}" srcOrd="1" destOrd="0" presId="urn:microsoft.com/office/officeart/2005/8/layout/hierarchy5"/>
    <dgm:cxn modelId="{63ECBCCE-201F-4393-B214-47129FE953A3}" type="presOf" srcId="{0DA73874-09B8-494C-927F-D665ACCB6C5D}" destId="{EB4CFF91-D9EF-4928-9393-89CA82458D77}" srcOrd="0" destOrd="0" presId="urn:microsoft.com/office/officeart/2005/8/layout/hierarchy5"/>
    <dgm:cxn modelId="{996A57CF-17ED-458B-960D-40282A5C2FDE}" type="presOf" srcId="{26E4E506-4B1F-4C63-88B6-B6FB896E5201}" destId="{C9D1E015-AA8D-445A-AA5C-6331CF20E932}" srcOrd="1" destOrd="0" presId="urn:microsoft.com/office/officeart/2005/8/layout/hierarchy5"/>
    <dgm:cxn modelId="{0EFC73D9-0116-4B2F-9A91-DC73D7A2F2DD}" srcId="{5EED7899-C809-4E92-AEB2-60DB3B031100}" destId="{2B90FA0C-3284-42FA-BCE5-14F0B106762D}" srcOrd="0" destOrd="0" parTransId="{385256F3-7AB8-45E6-B0E0-69F9F9722875}" sibTransId="{EC6FFC75-C3C5-4C4A-A22E-31414E48F3EF}"/>
    <dgm:cxn modelId="{E40FE4DD-918C-45DC-96E1-6B60CF2C7F63}" srcId="{5EED7899-C809-4E92-AEB2-60DB3B031100}" destId="{EE70E8B3-7406-4099-BEED-0C5F83AC5E0C}" srcOrd="1" destOrd="0" parTransId="{0BAEEAA3-06CC-492E-B3AC-5E0056105785}" sibTransId="{3A2561E6-DE44-4538-B66D-9B8F482A8DB6}"/>
    <dgm:cxn modelId="{5BBE64EC-E808-4C74-9C76-7653D955C782}" srcId="{5EED7899-C809-4E92-AEB2-60DB3B031100}" destId="{0DA73874-09B8-494C-927F-D665ACCB6C5D}" srcOrd="2" destOrd="0" parTransId="{26E4E506-4B1F-4C63-88B6-B6FB896E5201}" sibTransId="{01AC66BA-5955-44BA-BB22-62612035F014}"/>
    <dgm:cxn modelId="{22F24711-0DD5-4B1F-8543-10BAEB58B348}" type="presParOf" srcId="{9453472C-2F09-4598-8801-57E5E3CBE472}" destId="{50AAB108-3162-468B-9E97-94BFAFCD3685}" srcOrd="0" destOrd="0" presId="urn:microsoft.com/office/officeart/2005/8/layout/hierarchy5"/>
    <dgm:cxn modelId="{116BDBE2-DBB2-462B-9613-32A358640DB4}" type="presParOf" srcId="{50AAB108-3162-468B-9E97-94BFAFCD3685}" destId="{85745E04-89CD-4E93-ACB7-03CE0ACC118B}" srcOrd="0" destOrd="0" presId="urn:microsoft.com/office/officeart/2005/8/layout/hierarchy5"/>
    <dgm:cxn modelId="{F5BD8C9C-B3D8-4537-A86B-E855A0B01E4F}" type="presParOf" srcId="{85745E04-89CD-4E93-ACB7-03CE0ACC118B}" destId="{70BB6F34-EACE-4C0A-BFCD-B6DE2D906944}" srcOrd="0" destOrd="0" presId="urn:microsoft.com/office/officeart/2005/8/layout/hierarchy5"/>
    <dgm:cxn modelId="{1AC800FE-E8F0-4CB2-A0EA-29A6D81D6BBC}" type="presParOf" srcId="{70BB6F34-EACE-4C0A-BFCD-B6DE2D906944}" destId="{97DE6CEC-BC9D-4276-A68B-D43F958F658B}" srcOrd="0" destOrd="0" presId="urn:microsoft.com/office/officeart/2005/8/layout/hierarchy5"/>
    <dgm:cxn modelId="{58F56A40-4B8F-42C8-B909-1B608D0B5001}" type="presParOf" srcId="{70BB6F34-EACE-4C0A-BFCD-B6DE2D906944}" destId="{CE425EE0-88D0-43E9-A5D3-5B75E6583DC3}" srcOrd="1" destOrd="0" presId="urn:microsoft.com/office/officeart/2005/8/layout/hierarchy5"/>
    <dgm:cxn modelId="{9AD7A833-950C-45DF-8779-A91B6675362D}" type="presParOf" srcId="{CE425EE0-88D0-43E9-A5D3-5B75E6583DC3}" destId="{C6D04C3C-F685-44AB-BC2A-1B3EA3E69EBF}" srcOrd="0" destOrd="0" presId="urn:microsoft.com/office/officeart/2005/8/layout/hierarchy5"/>
    <dgm:cxn modelId="{D2B0DA29-38EC-4D4E-B8D4-53D989246F28}" type="presParOf" srcId="{C6D04C3C-F685-44AB-BC2A-1B3EA3E69EBF}" destId="{D0448084-EF42-4C75-AEBD-EFEEEFCA887B}" srcOrd="0" destOrd="0" presId="urn:microsoft.com/office/officeart/2005/8/layout/hierarchy5"/>
    <dgm:cxn modelId="{B5AA69F4-E463-4E5E-B967-E496CAA7353D}" type="presParOf" srcId="{CE425EE0-88D0-43E9-A5D3-5B75E6583DC3}" destId="{16B67F03-F770-4ED5-87E7-553213374404}" srcOrd="1" destOrd="0" presId="urn:microsoft.com/office/officeart/2005/8/layout/hierarchy5"/>
    <dgm:cxn modelId="{B621FA51-A7D5-41AB-9D25-977078694364}" type="presParOf" srcId="{16B67F03-F770-4ED5-87E7-553213374404}" destId="{E91BBAB7-0BE0-4C20-81EF-FE427572C0BA}" srcOrd="0" destOrd="0" presId="urn:microsoft.com/office/officeart/2005/8/layout/hierarchy5"/>
    <dgm:cxn modelId="{B22AA9B3-C2BA-4F6B-9268-FB101B16A997}" type="presParOf" srcId="{16B67F03-F770-4ED5-87E7-553213374404}" destId="{3DF57203-8404-4483-8B00-4452C16BBAD9}" srcOrd="1" destOrd="0" presId="urn:microsoft.com/office/officeart/2005/8/layout/hierarchy5"/>
    <dgm:cxn modelId="{E1D4E8E5-2872-49BA-9C1D-64A156CC0649}" type="presParOf" srcId="{CE425EE0-88D0-43E9-A5D3-5B75E6583DC3}" destId="{156327FE-FA8D-47BF-98FF-A289D3BABB6F}" srcOrd="2" destOrd="0" presId="urn:microsoft.com/office/officeart/2005/8/layout/hierarchy5"/>
    <dgm:cxn modelId="{B017279A-B9F4-4022-8A2A-80EA3A45F414}" type="presParOf" srcId="{156327FE-FA8D-47BF-98FF-A289D3BABB6F}" destId="{EC8327B0-D207-4347-B384-425D3BAB3FF6}" srcOrd="0" destOrd="0" presId="urn:microsoft.com/office/officeart/2005/8/layout/hierarchy5"/>
    <dgm:cxn modelId="{A64D3743-7E16-4DE0-AB4D-17D2AE92CB61}" type="presParOf" srcId="{CE425EE0-88D0-43E9-A5D3-5B75E6583DC3}" destId="{795DDA08-21F4-455D-9CBC-BF77ECE94EBF}" srcOrd="3" destOrd="0" presId="urn:microsoft.com/office/officeart/2005/8/layout/hierarchy5"/>
    <dgm:cxn modelId="{C42EF706-1B4C-4CD2-B1BE-53F5BF2D8349}" type="presParOf" srcId="{795DDA08-21F4-455D-9CBC-BF77ECE94EBF}" destId="{934C6C2B-A69F-430C-89C2-D17C30FF47FC}" srcOrd="0" destOrd="0" presId="urn:microsoft.com/office/officeart/2005/8/layout/hierarchy5"/>
    <dgm:cxn modelId="{94D3423C-5CD6-41BB-9E26-CAB57EF4FCA2}" type="presParOf" srcId="{795DDA08-21F4-455D-9CBC-BF77ECE94EBF}" destId="{87740C38-8CBC-45DA-BE05-789EA07E3E97}" srcOrd="1" destOrd="0" presId="urn:microsoft.com/office/officeart/2005/8/layout/hierarchy5"/>
    <dgm:cxn modelId="{D255449E-A3C6-486C-85D9-12878C562A5D}" type="presParOf" srcId="{CE425EE0-88D0-43E9-A5D3-5B75E6583DC3}" destId="{4E438BFD-30A9-4547-ACED-3C28C86E9906}" srcOrd="4" destOrd="0" presId="urn:microsoft.com/office/officeart/2005/8/layout/hierarchy5"/>
    <dgm:cxn modelId="{96CFB0B7-F341-4E47-82E0-471730BBDDF5}" type="presParOf" srcId="{4E438BFD-30A9-4547-ACED-3C28C86E9906}" destId="{C9D1E015-AA8D-445A-AA5C-6331CF20E932}" srcOrd="0" destOrd="0" presId="urn:microsoft.com/office/officeart/2005/8/layout/hierarchy5"/>
    <dgm:cxn modelId="{42C5AC17-FED1-4FB2-B65A-ED8EECED19D5}" type="presParOf" srcId="{CE425EE0-88D0-43E9-A5D3-5B75E6583DC3}" destId="{1858AB26-B66C-48E0-8C8B-41304BF3A7E5}" srcOrd="5" destOrd="0" presId="urn:microsoft.com/office/officeart/2005/8/layout/hierarchy5"/>
    <dgm:cxn modelId="{BD1828E0-616B-4289-8E1E-37DC35F2794E}" type="presParOf" srcId="{1858AB26-B66C-48E0-8C8B-41304BF3A7E5}" destId="{EB4CFF91-D9EF-4928-9393-89CA82458D77}" srcOrd="0" destOrd="0" presId="urn:microsoft.com/office/officeart/2005/8/layout/hierarchy5"/>
    <dgm:cxn modelId="{496080F8-EAED-44C7-A8B1-F33A209EF02F}" type="presParOf" srcId="{1858AB26-B66C-48E0-8C8B-41304BF3A7E5}" destId="{89FEE89F-060D-4F4D-AEED-A5D91D139514}" srcOrd="1" destOrd="0" presId="urn:microsoft.com/office/officeart/2005/8/layout/hierarchy5"/>
    <dgm:cxn modelId="{AED0193A-D8DD-4C6D-903B-55CEC66844DA}" type="presParOf" srcId="{9453472C-2F09-4598-8801-57E5E3CBE472}" destId="{19B6B904-9498-4AD8-BB94-A81B566908B9}"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C3BCB8A-CE0B-4B9C-AADF-F8721EDBC03F}"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IN"/>
        </a:p>
      </dgm:t>
    </dgm:pt>
    <dgm:pt modelId="{1B65E5DB-24EB-48D5-A429-D16EA1DB69F2}">
      <dgm:prSet/>
      <dgm:spPr>
        <a:solidFill>
          <a:schemeClr val="accent2"/>
        </a:solidFill>
      </dgm:spPr>
      <dgm:t>
        <a:bodyPr/>
        <a:lstStyle/>
        <a:p>
          <a:r>
            <a:rPr lang="en-IN" dirty="0"/>
            <a:t>Date and Time</a:t>
          </a:r>
        </a:p>
      </dgm:t>
    </dgm:pt>
    <dgm:pt modelId="{1F8BCB2A-68ED-4EE4-85EB-DE66DCF6B741}" type="parTrans" cxnId="{F91B4D24-DB4D-4CDD-A6A1-72CE4AB5B6A2}">
      <dgm:prSet/>
      <dgm:spPr/>
      <dgm:t>
        <a:bodyPr/>
        <a:lstStyle/>
        <a:p>
          <a:endParaRPr lang="en-IN"/>
        </a:p>
      </dgm:t>
    </dgm:pt>
    <dgm:pt modelId="{15E86AD6-E93B-4127-BC4A-3BA2F4741548}" type="sibTrans" cxnId="{F91B4D24-DB4D-4CDD-A6A1-72CE4AB5B6A2}">
      <dgm:prSet/>
      <dgm:spPr/>
      <dgm:t>
        <a:bodyPr/>
        <a:lstStyle/>
        <a:p>
          <a:endParaRPr lang="en-IN"/>
        </a:p>
      </dgm:t>
    </dgm:pt>
    <dgm:pt modelId="{0DAE1C7F-97EE-47C2-B02A-0562E8A75DA3}">
      <dgm:prSet/>
      <dgm:spPr/>
      <dgm:t>
        <a:bodyPr/>
        <a:lstStyle/>
        <a:p>
          <a:r>
            <a:rPr lang="en-GB"/>
            <a:t>Time Intelligence</a:t>
          </a:r>
          <a:endParaRPr lang="en-IN"/>
        </a:p>
      </dgm:t>
    </dgm:pt>
    <dgm:pt modelId="{22159AFB-12B8-4AB7-B246-758E2B3A8FAE}" type="parTrans" cxnId="{3236B6F7-C6FC-4C4A-85E5-48696EEE936D}">
      <dgm:prSet/>
      <dgm:spPr/>
      <dgm:t>
        <a:bodyPr/>
        <a:lstStyle/>
        <a:p>
          <a:endParaRPr lang="en-IN"/>
        </a:p>
      </dgm:t>
    </dgm:pt>
    <dgm:pt modelId="{B4F197C4-42E1-4358-8E74-7E548C234C7A}" type="sibTrans" cxnId="{3236B6F7-C6FC-4C4A-85E5-48696EEE936D}">
      <dgm:prSet/>
      <dgm:spPr/>
      <dgm:t>
        <a:bodyPr/>
        <a:lstStyle/>
        <a:p>
          <a:endParaRPr lang="en-IN"/>
        </a:p>
      </dgm:t>
    </dgm:pt>
    <dgm:pt modelId="{3709F700-0C47-4A29-A7CA-76D164AF26C5}">
      <dgm:prSet/>
      <dgm:spPr/>
      <dgm:t>
        <a:bodyPr/>
        <a:lstStyle/>
        <a:p>
          <a:r>
            <a:rPr lang="en-GB"/>
            <a:t>Filter</a:t>
          </a:r>
          <a:endParaRPr lang="en-IN"/>
        </a:p>
      </dgm:t>
    </dgm:pt>
    <dgm:pt modelId="{F33E2E4E-454B-4F79-848D-88CD0EC267E0}" type="parTrans" cxnId="{BFD30F82-FA2E-43A3-81BB-0E3A16446DFB}">
      <dgm:prSet/>
      <dgm:spPr/>
      <dgm:t>
        <a:bodyPr/>
        <a:lstStyle/>
        <a:p>
          <a:endParaRPr lang="en-IN"/>
        </a:p>
      </dgm:t>
    </dgm:pt>
    <dgm:pt modelId="{D8F6CA94-3007-4EBA-AE38-7556A8640AC3}" type="sibTrans" cxnId="{BFD30F82-FA2E-43A3-81BB-0E3A16446DFB}">
      <dgm:prSet/>
      <dgm:spPr/>
      <dgm:t>
        <a:bodyPr/>
        <a:lstStyle/>
        <a:p>
          <a:endParaRPr lang="en-IN"/>
        </a:p>
      </dgm:t>
    </dgm:pt>
    <dgm:pt modelId="{4AE53FC8-9AAE-4EA8-8911-074BFC002531}">
      <dgm:prSet/>
      <dgm:spPr/>
      <dgm:t>
        <a:bodyPr/>
        <a:lstStyle/>
        <a:p>
          <a:r>
            <a:rPr lang="en-GB"/>
            <a:t>Information</a:t>
          </a:r>
          <a:endParaRPr lang="en-IN"/>
        </a:p>
      </dgm:t>
    </dgm:pt>
    <dgm:pt modelId="{D644750E-D207-478F-9771-12F526882FB4}" type="parTrans" cxnId="{EBBFAF7A-8C74-4DFC-B392-F38CBAEF388C}">
      <dgm:prSet/>
      <dgm:spPr/>
      <dgm:t>
        <a:bodyPr/>
        <a:lstStyle/>
        <a:p>
          <a:endParaRPr lang="en-IN"/>
        </a:p>
      </dgm:t>
    </dgm:pt>
    <dgm:pt modelId="{1D2448C3-13E3-4511-9300-EAF4BC2A8DA5}" type="sibTrans" cxnId="{EBBFAF7A-8C74-4DFC-B392-F38CBAEF388C}">
      <dgm:prSet/>
      <dgm:spPr/>
      <dgm:t>
        <a:bodyPr/>
        <a:lstStyle/>
        <a:p>
          <a:endParaRPr lang="en-IN"/>
        </a:p>
      </dgm:t>
    </dgm:pt>
    <dgm:pt modelId="{AB82A8D8-8042-4603-B22F-8E5C8E9E0426}">
      <dgm:prSet/>
      <dgm:spPr/>
      <dgm:t>
        <a:bodyPr/>
        <a:lstStyle/>
        <a:p>
          <a:r>
            <a:rPr lang="en-GB"/>
            <a:t>Logical</a:t>
          </a:r>
          <a:endParaRPr lang="en-IN"/>
        </a:p>
      </dgm:t>
    </dgm:pt>
    <dgm:pt modelId="{606543B3-801F-4602-BC83-2A49AF16ADAF}" type="parTrans" cxnId="{025A6611-DFDA-49B5-A9B2-D5E93225B498}">
      <dgm:prSet/>
      <dgm:spPr/>
      <dgm:t>
        <a:bodyPr/>
        <a:lstStyle/>
        <a:p>
          <a:endParaRPr lang="en-IN"/>
        </a:p>
      </dgm:t>
    </dgm:pt>
    <dgm:pt modelId="{21F5B6D2-73E4-492A-AAF7-82333437D967}" type="sibTrans" cxnId="{025A6611-DFDA-49B5-A9B2-D5E93225B498}">
      <dgm:prSet/>
      <dgm:spPr/>
      <dgm:t>
        <a:bodyPr/>
        <a:lstStyle/>
        <a:p>
          <a:endParaRPr lang="en-IN"/>
        </a:p>
      </dgm:t>
    </dgm:pt>
    <dgm:pt modelId="{6E1124E7-168D-46B9-89F5-05CAA8DD4E40}">
      <dgm:prSet/>
      <dgm:spPr/>
      <dgm:t>
        <a:bodyPr/>
        <a:lstStyle/>
        <a:p>
          <a:r>
            <a:rPr lang="en-GB"/>
            <a:t>Math and Trigonometric </a:t>
          </a:r>
          <a:endParaRPr lang="en-IN"/>
        </a:p>
      </dgm:t>
    </dgm:pt>
    <dgm:pt modelId="{C00CE496-DCAB-4ABB-8FE8-A64F1990B354}" type="parTrans" cxnId="{E9F8C395-05A0-4BD8-ABFD-8704038A2204}">
      <dgm:prSet/>
      <dgm:spPr/>
      <dgm:t>
        <a:bodyPr/>
        <a:lstStyle/>
        <a:p>
          <a:endParaRPr lang="en-IN"/>
        </a:p>
      </dgm:t>
    </dgm:pt>
    <dgm:pt modelId="{5868115D-53D4-435F-B238-BE32F6DD971C}" type="sibTrans" cxnId="{E9F8C395-05A0-4BD8-ABFD-8704038A2204}">
      <dgm:prSet/>
      <dgm:spPr/>
      <dgm:t>
        <a:bodyPr/>
        <a:lstStyle/>
        <a:p>
          <a:endParaRPr lang="en-IN"/>
        </a:p>
      </dgm:t>
    </dgm:pt>
    <dgm:pt modelId="{7AD35E7A-767D-40CD-B769-071FCD52A14E}">
      <dgm:prSet/>
      <dgm:spPr/>
      <dgm:t>
        <a:bodyPr/>
        <a:lstStyle/>
        <a:p>
          <a:r>
            <a:rPr lang="en-GB"/>
            <a:t>Parent-Child</a:t>
          </a:r>
          <a:endParaRPr lang="en-IN"/>
        </a:p>
      </dgm:t>
    </dgm:pt>
    <dgm:pt modelId="{B5CF148D-A0FF-4DC6-9B04-CE48CAA4AD03}" type="parTrans" cxnId="{829462E4-CF50-43B1-97CC-866F28EAA81F}">
      <dgm:prSet/>
      <dgm:spPr/>
      <dgm:t>
        <a:bodyPr/>
        <a:lstStyle/>
        <a:p>
          <a:endParaRPr lang="en-IN"/>
        </a:p>
      </dgm:t>
    </dgm:pt>
    <dgm:pt modelId="{20A2BFFD-373C-4330-90B8-AD4D92A906B4}" type="sibTrans" cxnId="{829462E4-CF50-43B1-97CC-866F28EAA81F}">
      <dgm:prSet/>
      <dgm:spPr/>
      <dgm:t>
        <a:bodyPr/>
        <a:lstStyle/>
        <a:p>
          <a:endParaRPr lang="en-IN"/>
        </a:p>
      </dgm:t>
    </dgm:pt>
    <dgm:pt modelId="{A09FCAA4-B9CA-4366-AEB8-543CBC9C6EDB}">
      <dgm:prSet/>
      <dgm:spPr/>
      <dgm:t>
        <a:bodyPr/>
        <a:lstStyle/>
        <a:p>
          <a:r>
            <a:rPr lang="en-GB"/>
            <a:t>Statistical</a:t>
          </a:r>
          <a:endParaRPr lang="en-IN"/>
        </a:p>
      </dgm:t>
    </dgm:pt>
    <dgm:pt modelId="{D26B54C9-0096-4E71-AA93-ABC055C61F1D}" type="parTrans" cxnId="{D7A2D235-D56E-41F6-9E33-1EAAB000F09B}">
      <dgm:prSet/>
      <dgm:spPr/>
      <dgm:t>
        <a:bodyPr/>
        <a:lstStyle/>
        <a:p>
          <a:endParaRPr lang="en-IN"/>
        </a:p>
      </dgm:t>
    </dgm:pt>
    <dgm:pt modelId="{2D9EAC0F-5B2D-4DE4-AA16-A629751B3F94}" type="sibTrans" cxnId="{D7A2D235-D56E-41F6-9E33-1EAAB000F09B}">
      <dgm:prSet/>
      <dgm:spPr/>
      <dgm:t>
        <a:bodyPr/>
        <a:lstStyle/>
        <a:p>
          <a:endParaRPr lang="en-IN"/>
        </a:p>
      </dgm:t>
    </dgm:pt>
    <dgm:pt modelId="{65725501-512D-4C78-82CD-5C093E88250C}">
      <dgm:prSet/>
      <dgm:spPr/>
      <dgm:t>
        <a:bodyPr/>
        <a:lstStyle/>
        <a:p>
          <a:r>
            <a:rPr lang="en-GB"/>
            <a:t>Text</a:t>
          </a:r>
          <a:endParaRPr lang="en-IN"/>
        </a:p>
      </dgm:t>
    </dgm:pt>
    <dgm:pt modelId="{CBFCFB68-1B3E-47E2-B3CC-EF1ECC8EE5A6}" type="parTrans" cxnId="{59736102-07BF-4E7D-9BCB-147EBD5CA535}">
      <dgm:prSet/>
      <dgm:spPr/>
      <dgm:t>
        <a:bodyPr/>
        <a:lstStyle/>
        <a:p>
          <a:endParaRPr lang="en-IN"/>
        </a:p>
      </dgm:t>
    </dgm:pt>
    <dgm:pt modelId="{61BB6199-A4E5-4350-ADCA-40F74E7FD3D0}" type="sibTrans" cxnId="{59736102-07BF-4E7D-9BCB-147EBD5CA535}">
      <dgm:prSet/>
      <dgm:spPr/>
      <dgm:t>
        <a:bodyPr/>
        <a:lstStyle/>
        <a:p>
          <a:endParaRPr lang="en-IN"/>
        </a:p>
      </dgm:t>
    </dgm:pt>
    <dgm:pt modelId="{C8DBB230-94B1-4340-B75D-F51D470FD5ED}">
      <dgm:prSet/>
      <dgm:spPr/>
      <dgm:t>
        <a:bodyPr/>
        <a:lstStyle/>
        <a:p>
          <a:r>
            <a:rPr lang="en-GB"/>
            <a:t>Others</a:t>
          </a:r>
          <a:endParaRPr lang="en-IN"/>
        </a:p>
      </dgm:t>
    </dgm:pt>
    <dgm:pt modelId="{0BC54E54-0874-43BC-9DBD-3B1E44C7EF79}" type="parTrans" cxnId="{B01B11D2-E86C-4EAB-B7C5-117839AFAC2C}">
      <dgm:prSet/>
      <dgm:spPr/>
      <dgm:t>
        <a:bodyPr/>
        <a:lstStyle/>
        <a:p>
          <a:endParaRPr lang="en-IN"/>
        </a:p>
      </dgm:t>
    </dgm:pt>
    <dgm:pt modelId="{39E63BAD-5922-4DC4-B169-547FC2B1E517}" type="sibTrans" cxnId="{B01B11D2-E86C-4EAB-B7C5-117839AFAC2C}">
      <dgm:prSet/>
      <dgm:spPr/>
      <dgm:t>
        <a:bodyPr/>
        <a:lstStyle/>
        <a:p>
          <a:endParaRPr lang="en-IN"/>
        </a:p>
      </dgm:t>
    </dgm:pt>
    <dgm:pt modelId="{6B7DD773-741B-4FCC-868F-0DDC80E8B7CD}" type="pres">
      <dgm:prSet presAssocID="{CC3BCB8A-CE0B-4B9C-AADF-F8721EDBC03F}" presName="Name0" presStyleCnt="0">
        <dgm:presLayoutVars>
          <dgm:resizeHandles/>
        </dgm:presLayoutVars>
      </dgm:prSet>
      <dgm:spPr/>
    </dgm:pt>
    <dgm:pt modelId="{CFC86F6F-DAD4-4BE7-8658-AD1D82F28592}" type="pres">
      <dgm:prSet presAssocID="{1B65E5DB-24EB-48D5-A429-D16EA1DB69F2}" presName="text" presStyleLbl="node1" presStyleIdx="0" presStyleCnt="10">
        <dgm:presLayoutVars>
          <dgm:bulletEnabled val="1"/>
        </dgm:presLayoutVars>
      </dgm:prSet>
      <dgm:spPr/>
    </dgm:pt>
    <dgm:pt modelId="{EE9A1F59-106D-4F56-BCF9-B883FCE14591}" type="pres">
      <dgm:prSet presAssocID="{15E86AD6-E93B-4127-BC4A-3BA2F4741548}" presName="space" presStyleCnt="0"/>
      <dgm:spPr/>
    </dgm:pt>
    <dgm:pt modelId="{0B454340-ADB2-4D7F-B9CC-84051BB080C5}" type="pres">
      <dgm:prSet presAssocID="{0DAE1C7F-97EE-47C2-B02A-0562E8A75DA3}" presName="text" presStyleLbl="node1" presStyleIdx="1" presStyleCnt="10">
        <dgm:presLayoutVars>
          <dgm:bulletEnabled val="1"/>
        </dgm:presLayoutVars>
      </dgm:prSet>
      <dgm:spPr/>
    </dgm:pt>
    <dgm:pt modelId="{F9DE5E9B-0360-4524-B66A-A8A7C1925681}" type="pres">
      <dgm:prSet presAssocID="{B4F197C4-42E1-4358-8E74-7E548C234C7A}" presName="space" presStyleCnt="0"/>
      <dgm:spPr/>
    </dgm:pt>
    <dgm:pt modelId="{BF3E7F29-1E36-4656-BF35-801890FC041C}" type="pres">
      <dgm:prSet presAssocID="{3709F700-0C47-4A29-A7CA-76D164AF26C5}" presName="text" presStyleLbl="node1" presStyleIdx="2" presStyleCnt="10">
        <dgm:presLayoutVars>
          <dgm:bulletEnabled val="1"/>
        </dgm:presLayoutVars>
      </dgm:prSet>
      <dgm:spPr/>
    </dgm:pt>
    <dgm:pt modelId="{022BC31F-F677-484F-827F-0AD99724CADF}" type="pres">
      <dgm:prSet presAssocID="{D8F6CA94-3007-4EBA-AE38-7556A8640AC3}" presName="space" presStyleCnt="0"/>
      <dgm:spPr/>
    </dgm:pt>
    <dgm:pt modelId="{5613E74A-AB31-4270-9DA8-69EC03F6A294}" type="pres">
      <dgm:prSet presAssocID="{4AE53FC8-9AAE-4EA8-8911-074BFC002531}" presName="text" presStyleLbl="node1" presStyleIdx="3" presStyleCnt="10">
        <dgm:presLayoutVars>
          <dgm:bulletEnabled val="1"/>
        </dgm:presLayoutVars>
      </dgm:prSet>
      <dgm:spPr/>
    </dgm:pt>
    <dgm:pt modelId="{4056E072-851F-454F-BB98-EDA107B28213}" type="pres">
      <dgm:prSet presAssocID="{1D2448C3-13E3-4511-9300-EAF4BC2A8DA5}" presName="space" presStyleCnt="0"/>
      <dgm:spPr/>
    </dgm:pt>
    <dgm:pt modelId="{ED66D7F8-B0A8-42BC-970C-72B1BF88966C}" type="pres">
      <dgm:prSet presAssocID="{AB82A8D8-8042-4603-B22F-8E5C8E9E0426}" presName="text" presStyleLbl="node1" presStyleIdx="4" presStyleCnt="10">
        <dgm:presLayoutVars>
          <dgm:bulletEnabled val="1"/>
        </dgm:presLayoutVars>
      </dgm:prSet>
      <dgm:spPr/>
    </dgm:pt>
    <dgm:pt modelId="{11ED9F6A-8921-4902-A245-BEB7415527B1}" type="pres">
      <dgm:prSet presAssocID="{21F5B6D2-73E4-492A-AAF7-82333437D967}" presName="space" presStyleCnt="0"/>
      <dgm:spPr/>
    </dgm:pt>
    <dgm:pt modelId="{7F2069FA-6898-4FE9-ABD5-13E78B268720}" type="pres">
      <dgm:prSet presAssocID="{6E1124E7-168D-46B9-89F5-05CAA8DD4E40}" presName="text" presStyleLbl="node1" presStyleIdx="5" presStyleCnt="10">
        <dgm:presLayoutVars>
          <dgm:bulletEnabled val="1"/>
        </dgm:presLayoutVars>
      </dgm:prSet>
      <dgm:spPr/>
    </dgm:pt>
    <dgm:pt modelId="{E43A2D61-188D-4B73-8DEC-A7C59823F549}" type="pres">
      <dgm:prSet presAssocID="{5868115D-53D4-435F-B238-BE32F6DD971C}" presName="space" presStyleCnt="0"/>
      <dgm:spPr/>
    </dgm:pt>
    <dgm:pt modelId="{D745DF5E-5895-45FC-970C-6EA1FBC4EA24}" type="pres">
      <dgm:prSet presAssocID="{7AD35E7A-767D-40CD-B769-071FCD52A14E}" presName="text" presStyleLbl="node1" presStyleIdx="6" presStyleCnt="10">
        <dgm:presLayoutVars>
          <dgm:bulletEnabled val="1"/>
        </dgm:presLayoutVars>
      </dgm:prSet>
      <dgm:spPr/>
    </dgm:pt>
    <dgm:pt modelId="{4302CAD0-49B3-4B9B-BB2A-2C3B909F2D0F}" type="pres">
      <dgm:prSet presAssocID="{20A2BFFD-373C-4330-90B8-AD4D92A906B4}" presName="space" presStyleCnt="0"/>
      <dgm:spPr/>
    </dgm:pt>
    <dgm:pt modelId="{EA7F5A64-C6DA-448D-9831-3D4177994C2D}" type="pres">
      <dgm:prSet presAssocID="{A09FCAA4-B9CA-4366-AEB8-543CBC9C6EDB}" presName="text" presStyleLbl="node1" presStyleIdx="7" presStyleCnt="10">
        <dgm:presLayoutVars>
          <dgm:bulletEnabled val="1"/>
        </dgm:presLayoutVars>
      </dgm:prSet>
      <dgm:spPr/>
    </dgm:pt>
    <dgm:pt modelId="{5F360EAB-DBCB-4ED5-9EC5-029264AB9496}" type="pres">
      <dgm:prSet presAssocID="{2D9EAC0F-5B2D-4DE4-AA16-A629751B3F94}" presName="space" presStyleCnt="0"/>
      <dgm:spPr/>
    </dgm:pt>
    <dgm:pt modelId="{9DD47EAB-B47C-4FF8-9BA4-3DB364FEC57D}" type="pres">
      <dgm:prSet presAssocID="{65725501-512D-4C78-82CD-5C093E88250C}" presName="text" presStyleLbl="node1" presStyleIdx="8" presStyleCnt="10">
        <dgm:presLayoutVars>
          <dgm:bulletEnabled val="1"/>
        </dgm:presLayoutVars>
      </dgm:prSet>
      <dgm:spPr/>
    </dgm:pt>
    <dgm:pt modelId="{4DF6E624-013D-48AC-913B-3D868AC74381}" type="pres">
      <dgm:prSet presAssocID="{61BB6199-A4E5-4350-ADCA-40F74E7FD3D0}" presName="space" presStyleCnt="0"/>
      <dgm:spPr/>
    </dgm:pt>
    <dgm:pt modelId="{589ED2C1-F5FC-49D3-BE83-DDA9EA4A9370}" type="pres">
      <dgm:prSet presAssocID="{C8DBB230-94B1-4340-B75D-F51D470FD5ED}" presName="text" presStyleLbl="node1" presStyleIdx="9" presStyleCnt="10">
        <dgm:presLayoutVars>
          <dgm:bulletEnabled val="1"/>
        </dgm:presLayoutVars>
      </dgm:prSet>
      <dgm:spPr/>
    </dgm:pt>
  </dgm:ptLst>
  <dgm:cxnLst>
    <dgm:cxn modelId="{B746A000-7529-40B7-8113-8F5AFD57C356}" type="presOf" srcId="{3709F700-0C47-4A29-A7CA-76D164AF26C5}" destId="{BF3E7F29-1E36-4656-BF35-801890FC041C}" srcOrd="0" destOrd="0" presId="urn:diagrams.loki3.com/VaryingWidthList"/>
    <dgm:cxn modelId="{59736102-07BF-4E7D-9BCB-147EBD5CA535}" srcId="{CC3BCB8A-CE0B-4B9C-AADF-F8721EDBC03F}" destId="{65725501-512D-4C78-82CD-5C093E88250C}" srcOrd="8" destOrd="0" parTransId="{CBFCFB68-1B3E-47E2-B3CC-EF1ECC8EE5A6}" sibTransId="{61BB6199-A4E5-4350-ADCA-40F74E7FD3D0}"/>
    <dgm:cxn modelId="{025A6611-DFDA-49B5-A9B2-D5E93225B498}" srcId="{CC3BCB8A-CE0B-4B9C-AADF-F8721EDBC03F}" destId="{AB82A8D8-8042-4603-B22F-8E5C8E9E0426}" srcOrd="4" destOrd="0" parTransId="{606543B3-801F-4602-BC83-2A49AF16ADAF}" sibTransId="{21F5B6D2-73E4-492A-AAF7-82333437D967}"/>
    <dgm:cxn modelId="{2BCC4E13-4944-47F4-A02D-C9701C05BA73}" type="presOf" srcId="{AB82A8D8-8042-4603-B22F-8E5C8E9E0426}" destId="{ED66D7F8-B0A8-42BC-970C-72B1BF88966C}" srcOrd="0" destOrd="0" presId="urn:diagrams.loki3.com/VaryingWidthList"/>
    <dgm:cxn modelId="{5666DB1E-1AF1-4D7F-86CD-C920A0BE0EFB}" type="presOf" srcId="{65725501-512D-4C78-82CD-5C093E88250C}" destId="{9DD47EAB-B47C-4FF8-9BA4-3DB364FEC57D}" srcOrd="0" destOrd="0" presId="urn:diagrams.loki3.com/VaryingWidthList"/>
    <dgm:cxn modelId="{DDAAA920-3617-4D16-A531-7B9647D74B31}" type="presOf" srcId="{C8DBB230-94B1-4340-B75D-F51D470FD5ED}" destId="{589ED2C1-F5FC-49D3-BE83-DDA9EA4A9370}" srcOrd="0" destOrd="0" presId="urn:diagrams.loki3.com/VaryingWidthList"/>
    <dgm:cxn modelId="{F91B4D24-DB4D-4CDD-A6A1-72CE4AB5B6A2}" srcId="{CC3BCB8A-CE0B-4B9C-AADF-F8721EDBC03F}" destId="{1B65E5DB-24EB-48D5-A429-D16EA1DB69F2}" srcOrd="0" destOrd="0" parTransId="{1F8BCB2A-68ED-4EE4-85EB-DE66DCF6B741}" sibTransId="{15E86AD6-E93B-4127-BC4A-3BA2F4741548}"/>
    <dgm:cxn modelId="{DB3C442D-5B74-459B-86EE-F237F199C1D2}" type="presOf" srcId="{6E1124E7-168D-46B9-89F5-05CAA8DD4E40}" destId="{7F2069FA-6898-4FE9-ABD5-13E78B268720}" srcOrd="0" destOrd="0" presId="urn:diagrams.loki3.com/VaryingWidthList"/>
    <dgm:cxn modelId="{CB3F722D-FBC7-48A0-BBF3-CF2610C44D3E}" type="presOf" srcId="{1B65E5DB-24EB-48D5-A429-D16EA1DB69F2}" destId="{CFC86F6F-DAD4-4BE7-8658-AD1D82F28592}" srcOrd="0" destOrd="0" presId="urn:diagrams.loki3.com/VaryingWidthList"/>
    <dgm:cxn modelId="{0717CE2D-186E-4B98-A326-FFBC5E8DA964}" type="presOf" srcId="{A09FCAA4-B9CA-4366-AEB8-543CBC9C6EDB}" destId="{EA7F5A64-C6DA-448D-9831-3D4177994C2D}" srcOrd="0" destOrd="0" presId="urn:diagrams.loki3.com/VaryingWidthList"/>
    <dgm:cxn modelId="{D7A2D235-D56E-41F6-9E33-1EAAB000F09B}" srcId="{CC3BCB8A-CE0B-4B9C-AADF-F8721EDBC03F}" destId="{A09FCAA4-B9CA-4366-AEB8-543CBC9C6EDB}" srcOrd="7" destOrd="0" parTransId="{D26B54C9-0096-4E71-AA93-ABC055C61F1D}" sibTransId="{2D9EAC0F-5B2D-4DE4-AA16-A629751B3F94}"/>
    <dgm:cxn modelId="{2ECC4A66-4DDF-47B3-9BDA-81DC301870B3}" type="presOf" srcId="{4AE53FC8-9AAE-4EA8-8911-074BFC002531}" destId="{5613E74A-AB31-4270-9DA8-69EC03F6A294}" srcOrd="0" destOrd="0" presId="urn:diagrams.loki3.com/VaryingWidthList"/>
    <dgm:cxn modelId="{11144B6F-2C52-41CE-9814-3E70CA564F05}" type="presOf" srcId="{7AD35E7A-767D-40CD-B769-071FCD52A14E}" destId="{D745DF5E-5895-45FC-970C-6EA1FBC4EA24}" srcOrd="0" destOrd="0" presId="urn:diagrams.loki3.com/VaryingWidthList"/>
    <dgm:cxn modelId="{EBBFAF7A-8C74-4DFC-B392-F38CBAEF388C}" srcId="{CC3BCB8A-CE0B-4B9C-AADF-F8721EDBC03F}" destId="{4AE53FC8-9AAE-4EA8-8911-074BFC002531}" srcOrd="3" destOrd="0" parTransId="{D644750E-D207-478F-9771-12F526882FB4}" sibTransId="{1D2448C3-13E3-4511-9300-EAF4BC2A8DA5}"/>
    <dgm:cxn modelId="{BFD30F82-FA2E-43A3-81BB-0E3A16446DFB}" srcId="{CC3BCB8A-CE0B-4B9C-AADF-F8721EDBC03F}" destId="{3709F700-0C47-4A29-A7CA-76D164AF26C5}" srcOrd="2" destOrd="0" parTransId="{F33E2E4E-454B-4F79-848D-88CD0EC267E0}" sibTransId="{D8F6CA94-3007-4EBA-AE38-7556A8640AC3}"/>
    <dgm:cxn modelId="{E9F8C395-05A0-4BD8-ABFD-8704038A2204}" srcId="{CC3BCB8A-CE0B-4B9C-AADF-F8721EDBC03F}" destId="{6E1124E7-168D-46B9-89F5-05CAA8DD4E40}" srcOrd="5" destOrd="0" parTransId="{C00CE496-DCAB-4ABB-8FE8-A64F1990B354}" sibTransId="{5868115D-53D4-435F-B238-BE32F6DD971C}"/>
    <dgm:cxn modelId="{B01F29A7-303C-4869-8CAB-AF465D6AD8D6}" type="presOf" srcId="{CC3BCB8A-CE0B-4B9C-AADF-F8721EDBC03F}" destId="{6B7DD773-741B-4FCC-868F-0DDC80E8B7CD}" srcOrd="0" destOrd="0" presId="urn:diagrams.loki3.com/VaryingWidthList"/>
    <dgm:cxn modelId="{55C4D7AA-FE0B-4FA7-9D22-E94BC39CAEEB}" type="presOf" srcId="{0DAE1C7F-97EE-47C2-B02A-0562E8A75DA3}" destId="{0B454340-ADB2-4D7F-B9CC-84051BB080C5}" srcOrd="0" destOrd="0" presId="urn:diagrams.loki3.com/VaryingWidthList"/>
    <dgm:cxn modelId="{B01B11D2-E86C-4EAB-B7C5-117839AFAC2C}" srcId="{CC3BCB8A-CE0B-4B9C-AADF-F8721EDBC03F}" destId="{C8DBB230-94B1-4340-B75D-F51D470FD5ED}" srcOrd="9" destOrd="0" parTransId="{0BC54E54-0874-43BC-9DBD-3B1E44C7EF79}" sibTransId="{39E63BAD-5922-4DC4-B169-547FC2B1E517}"/>
    <dgm:cxn modelId="{829462E4-CF50-43B1-97CC-866F28EAA81F}" srcId="{CC3BCB8A-CE0B-4B9C-AADF-F8721EDBC03F}" destId="{7AD35E7A-767D-40CD-B769-071FCD52A14E}" srcOrd="6" destOrd="0" parTransId="{B5CF148D-A0FF-4DC6-9B04-CE48CAA4AD03}" sibTransId="{20A2BFFD-373C-4330-90B8-AD4D92A906B4}"/>
    <dgm:cxn modelId="{3236B6F7-C6FC-4C4A-85E5-48696EEE936D}" srcId="{CC3BCB8A-CE0B-4B9C-AADF-F8721EDBC03F}" destId="{0DAE1C7F-97EE-47C2-B02A-0562E8A75DA3}" srcOrd="1" destOrd="0" parTransId="{22159AFB-12B8-4AB7-B246-758E2B3A8FAE}" sibTransId="{B4F197C4-42E1-4358-8E74-7E548C234C7A}"/>
    <dgm:cxn modelId="{74358745-0270-41A7-83BC-E31007778F73}" type="presParOf" srcId="{6B7DD773-741B-4FCC-868F-0DDC80E8B7CD}" destId="{CFC86F6F-DAD4-4BE7-8658-AD1D82F28592}" srcOrd="0" destOrd="0" presId="urn:diagrams.loki3.com/VaryingWidthList"/>
    <dgm:cxn modelId="{533B68FF-2B5D-403A-B073-904ABC9EDD21}" type="presParOf" srcId="{6B7DD773-741B-4FCC-868F-0DDC80E8B7CD}" destId="{EE9A1F59-106D-4F56-BCF9-B883FCE14591}" srcOrd="1" destOrd="0" presId="urn:diagrams.loki3.com/VaryingWidthList"/>
    <dgm:cxn modelId="{D7620650-8A88-45D1-B861-D13702203F25}" type="presParOf" srcId="{6B7DD773-741B-4FCC-868F-0DDC80E8B7CD}" destId="{0B454340-ADB2-4D7F-B9CC-84051BB080C5}" srcOrd="2" destOrd="0" presId="urn:diagrams.loki3.com/VaryingWidthList"/>
    <dgm:cxn modelId="{7A294B83-BD73-46CD-975F-761325DF81BE}" type="presParOf" srcId="{6B7DD773-741B-4FCC-868F-0DDC80E8B7CD}" destId="{F9DE5E9B-0360-4524-B66A-A8A7C1925681}" srcOrd="3" destOrd="0" presId="urn:diagrams.loki3.com/VaryingWidthList"/>
    <dgm:cxn modelId="{6B4A3285-41D7-4690-BA0D-2595AC3CE6A9}" type="presParOf" srcId="{6B7DD773-741B-4FCC-868F-0DDC80E8B7CD}" destId="{BF3E7F29-1E36-4656-BF35-801890FC041C}" srcOrd="4" destOrd="0" presId="urn:diagrams.loki3.com/VaryingWidthList"/>
    <dgm:cxn modelId="{51126364-3DEE-4893-AA91-CAF84A061D11}" type="presParOf" srcId="{6B7DD773-741B-4FCC-868F-0DDC80E8B7CD}" destId="{022BC31F-F677-484F-827F-0AD99724CADF}" srcOrd="5" destOrd="0" presId="urn:diagrams.loki3.com/VaryingWidthList"/>
    <dgm:cxn modelId="{B301953A-264E-4201-B4CC-C11B3E30A707}" type="presParOf" srcId="{6B7DD773-741B-4FCC-868F-0DDC80E8B7CD}" destId="{5613E74A-AB31-4270-9DA8-69EC03F6A294}" srcOrd="6" destOrd="0" presId="urn:diagrams.loki3.com/VaryingWidthList"/>
    <dgm:cxn modelId="{80D6C31D-25C0-4E37-9416-ED3745F3F414}" type="presParOf" srcId="{6B7DD773-741B-4FCC-868F-0DDC80E8B7CD}" destId="{4056E072-851F-454F-BB98-EDA107B28213}" srcOrd="7" destOrd="0" presId="urn:diagrams.loki3.com/VaryingWidthList"/>
    <dgm:cxn modelId="{BECE2287-8A8F-4B17-9029-5751D2A584EF}" type="presParOf" srcId="{6B7DD773-741B-4FCC-868F-0DDC80E8B7CD}" destId="{ED66D7F8-B0A8-42BC-970C-72B1BF88966C}" srcOrd="8" destOrd="0" presId="urn:diagrams.loki3.com/VaryingWidthList"/>
    <dgm:cxn modelId="{9D560D4F-27ED-457D-A3EA-564E27D05F7C}" type="presParOf" srcId="{6B7DD773-741B-4FCC-868F-0DDC80E8B7CD}" destId="{11ED9F6A-8921-4902-A245-BEB7415527B1}" srcOrd="9" destOrd="0" presId="urn:diagrams.loki3.com/VaryingWidthList"/>
    <dgm:cxn modelId="{0A0A0083-E926-47E3-9E38-96F9F43E7B9B}" type="presParOf" srcId="{6B7DD773-741B-4FCC-868F-0DDC80E8B7CD}" destId="{7F2069FA-6898-4FE9-ABD5-13E78B268720}" srcOrd="10" destOrd="0" presId="urn:diagrams.loki3.com/VaryingWidthList"/>
    <dgm:cxn modelId="{3CB0EBA9-8246-4485-8C6F-87072A9A1E35}" type="presParOf" srcId="{6B7DD773-741B-4FCC-868F-0DDC80E8B7CD}" destId="{E43A2D61-188D-4B73-8DEC-A7C59823F549}" srcOrd="11" destOrd="0" presId="urn:diagrams.loki3.com/VaryingWidthList"/>
    <dgm:cxn modelId="{1228F5D2-CAE9-4BBA-B42F-550E2743FCC9}" type="presParOf" srcId="{6B7DD773-741B-4FCC-868F-0DDC80E8B7CD}" destId="{D745DF5E-5895-45FC-970C-6EA1FBC4EA24}" srcOrd="12" destOrd="0" presId="urn:diagrams.loki3.com/VaryingWidthList"/>
    <dgm:cxn modelId="{261DC9EB-67DA-42EB-98B0-3D7EB9E23712}" type="presParOf" srcId="{6B7DD773-741B-4FCC-868F-0DDC80E8B7CD}" destId="{4302CAD0-49B3-4B9B-BB2A-2C3B909F2D0F}" srcOrd="13" destOrd="0" presId="urn:diagrams.loki3.com/VaryingWidthList"/>
    <dgm:cxn modelId="{8A666CE2-1F89-4CB8-ADBC-1DB85A861CEE}" type="presParOf" srcId="{6B7DD773-741B-4FCC-868F-0DDC80E8B7CD}" destId="{EA7F5A64-C6DA-448D-9831-3D4177994C2D}" srcOrd="14" destOrd="0" presId="urn:diagrams.loki3.com/VaryingWidthList"/>
    <dgm:cxn modelId="{F25BFC56-88FF-42D1-9366-F835FD32DA73}" type="presParOf" srcId="{6B7DD773-741B-4FCC-868F-0DDC80E8B7CD}" destId="{5F360EAB-DBCB-4ED5-9EC5-029264AB9496}" srcOrd="15" destOrd="0" presId="urn:diagrams.loki3.com/VaryingWidthList"/>
    <dgm:cxn modelId="{1D1D25F2-89CC-4E96-B228-C30DA3272ED2}" type="presParOf" srcId="{6B7DD773-741B-4FCC-868F-0DDC80E8B7CD}" destId="{9DD47EAB-B47C-4FF8-9BA4-3DB364FEC57D}" srcOrd="16" destOrd="0" presId="urn:diagrams.loki3.com/VaryingWidthList"/>
    <dgm:cxn modelId="{AEC381E4-AE33-41B4-A828-EF1AC20E0468}" type="presParOf" srcId="{6B7DD773-741B-4FCC-868F-0DDC80E8B7CD}" destId="{4DF6E624-013D-48AC-913B-3D868AC74381}" srcOrd="17" destOrd="0" presId="urn:diagrams.loki3.com/VaryingWidthList"/>
    <dgm:cxn modelId="{87A47CF4-D4D6-4C06-97D0-15395B3FF2BF}" type="presParOf" srcId="{6B7DD773-741B-4FCC-868F-0DDC80E8B7CD}" destId="{589ED2C1-F5FC-49D3-BE83-DDA9EA4A9370}" srcOrd="18"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C6D41-6384-4B9D-826A-3278D667F97E}">
      <dsp:nvSpPr>
        <dsp:cNvPr id="0" name=""/>
        <dsp:cNvSpPr/>
      </dsp:nvSpPr>
      <dsp:spPr>
        <a:xfrm>
          <a:off x="4493"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F4283B-39A8-4386-841C-516175CDCA1E}">
      <dsp:nvSpPr>
        <dsp:cNvPr id="0" name=""/>
        <dsp:cNvSpPr/>
      </dsp:nvSpPr>
      <dsp:spPr>
        <a:xfrm>
          <a:off x="453330" y="2826819"/>
          <a:ext cx="889819" cy="889819"/>
        </a:xfrm>
        <a:prstGeom prst="leftCircularArrow">
          <a:avLst>
            <a:gd name="adj1" fmla="val 3228"/>
            <a:gd name="adj2" fmla="val 397925"/>
            <a:gd name="adj3" fmla="val 2173435"/>
            <a:gd name="adj4" fmla="val 9024489"/>
            <a:gd name="adj5" fmla="val 376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7DD377-8795-427B-9888-389057D5CEDB}">
      <dsp:nvSpPr>
        <dsp:cNvPr id="0" name=""/>
        <dsp:cNvSpPr/>
      </dsp:nvSpPr>
      <dsp:spPr>
        <a:xfrm>
          <a:off x="182468" y="3192968"/>
          <a:ext cx="711900" cy="2830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What are Relationships?</a:t>
          </a:r>
        </a:p>
      </dsp:txBody>
      <dsp:txXfrm>
        <a:off x="190760" y="3201260"/>
        <a:ext cx="695316" cy="266515"/>
      </dsp:txXfrm>
    </dsp:sp>
    <dsp:sp modelId="{A6F9B214-3281-4C4E-BFDD-AA94D027C214}">
      <dsp:nvSpPr>
        <dsp:cNvPr id="0" name=""/>
        <dsp:cNvSpPr/>
      </dsp:nvSpPr>
      <dsp:spPr>
        <a:xfrm>
          <a:off x="1031142"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E0338B-62B2-4D32-BBF3-EAC45ED2C69A}">
      <dsp:nvSpPr>
        <dsp:cNvPr id="0" name=""/>
        <dsp:cNvSpPr/>
      </dsp:nvSpPr>
      <dsp:spPr>
        <a:xfrm>
          <a:off x="1473304" y="2265932"/>
          <a:ext cx="992155" cy="992155"/>
        </a:xfrm>
        <a:prstGeom prst="circularArrow">
          <a:avLst>
            <a:gd name="adj1" fmla="val 2895"/>
            <a:gd name="adj2" fmla="val 354093"/>
            <a:gd name="adj3" fmla="val 19470396"/>
            <a:gd name="adj4" fmla="val 12575511"/>
            <a:gd name="adj5" fmla="val 337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91E12D-CAF5-4E10-B495-CF7D0599A85E}">
      <dsp:nvSpPr>
        <dsp:cNvPr id="0" name=""/>
        <dsp:cNvSpPr/>
      </dsp:nvSpPr>
      <dsp:spPr>
        <a:xfrm>
          <a:off x="1209117" y="2532403"/>
          <a:ext cx="711900" cy="2830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a:t>Cardinality</a:t>
          </a:r>
        </a:p>
      </dsp:txBody>
      <dsp:txXfrm>
        <a:off x="1217409" y="2540695"/>
        <a:ext cx="695316" cy="266515"/>
      </dsp:txXfrm>
    </dsp:sp>
    <dsp:sp modelId="{FB084B68-CE39-4BE2-B2FB-C2A801078CD7}">
      <dsp:nvSpPr>
        <dsp:cNvPr id="0" name=""/>
        <dsp:cNvSpPr/>
      </dsp:nvSpPr>
      <dsp:spPr>
        <a:xfrm>
          <a:off x="2057791"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890B61-5C77-4E5A-8354-96A7E82BD2EA}">
      <dsp:nvSpPr>
        <dsp:cNvPr id="0" name=""/>
        <dsp:cNvSpPr/>
      </dsp:nvSpPr>
      <dsp:spPr>
        <a:xfrm>
          <a:off x="2506627" y="2826819"/>
          <a:ext cx="889819" cy="889819"/>
        </a:xfrm>
        <a:prstGeom prst="leftCircularArrow">
          <a:avLst>
            <a:gd name="adj1" fmla="val 3228"/>
            <a:gd name="adj2" fmla="val 397925"/>
            <a:gd name="adj3" fmla="val 2173435"/>
            <a:gd name="adj4" fmla="val 9024489"/>
            <a:gd name="adj5" fmla="val 3766"/>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A67E14-C971-4271-92D5-C91E53CC06A2}">
      <dsp:nvSpPr>
        <dsp:cNvPr id="0" name=""/>
        <dsp:cNvSpPr/>
      </dsp:nvSpPr>
      <dsp:spPr>
        <a:xfrm>
          <a:off x="2235766" y="3192968"/>
          <a:ext cx="711900" cy="2830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a:t>What is DAX?</a:t>
          </a:r>
        </a:p>
      </dsp:txBody>
      <dsp:txXfrm>
        <a:off x="2244058" y="3201260"/>
        <a:ext cx="695316" cy="266515"/>
      </dsp:txXfrm>
    </dsp:sp>
    <dsp:sp modelId="{B59B35BE-9805-489F-94B4-231D56E48B2A}">
      <dsp:nvSpPr>
        <dsp:cNvPr id="0" name=""/>
        <dsp:cNvSpPr/>
      </dsp:nvSpPr>
      <dsp:spPr>
        <a:xfrm>
          <a:off x="3084439"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C8000B-1B79-4D24-BB8C-DABA5DD90487}">
      <dsp:nvSpPr>
        <dsp:cNvPr id="0" name=""/>
        <dsp:cNvSpPr/>
      </dsp:nvSpPr>
      <dsp:spPr>
        <a:xfrm>
          <a:off x="3526602" y="2265932"/>
          <a:ext cx="992155" cy="992155"/>
        </a:xfrm>
        <a:prstGeom prst="circularArrow">
          <a:avLst>
            <a:gd name="adj1" fmla="val 2895"/>
            <a:gd name="adj2" fmla="val 354093"/>
            <a:gd name="adj3" fmla="val 19470396"/>
            <a:gd name="adj4" fmla="val 12575511"/>
            <a:gd name="adj5" fmla="val 3377"/>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39EDFF-90EF-4179-A024-0F87EF9FBA15}">
      <dsp:nvSpPr>
        <dsp:cNvPr id="0" name=""/>
        <dsp:cNvSpPr/>
      </dsp:nvSpPr>
      <dsp:spPr>
        <a:xfrm>
          <a:off x="3262415" y="2532403"/>
          <a:ext cx="711900" cy="2830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a:t>Creating Relationships</a:t>
          </a:r>
        </a:p>
      </dsp:txBody>
      <dsp:txXfrm>
        <a:off x="3270707" y="2540695"/>
        <a:ext cx="695316" cy="266515"/>
      </dsp:txXfrm>
    </dsp:sp>
    <dsp:sp modelId="{C0601493-8C1C-48DF-9041-1ED9C8F50C34}">
      <dsp:nvSpPr>
        <dsp:cNvPr id="0" name=""/>
        <dsp:cNvSpPr/>
      </dsp:nvSpPr>
      <dsp:spPr>
        <a:xfrm>
          <a:off x="4111088"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B76D3B-E0FB-4484-97EF-F254ABC8CE72}">
      <dsp:nvSpPr>
        <dsp:cNvPr id="0" name=""/>
        <dsp:cNvSpPr/>
      </dsp:nvSpPr>
      <dsp:spPr>
        <a:xfrm>
          <a:off x="4559925" y="2826819"/>
          <a:ext cx="889819" cy="889819"/>
        </a:xfrm>
        <a:prstGeom prst="leftCircularArrow">
          <a:avLst>
            <a:gd name="adj1" fmla="val 3228"/>
            <a:gd name="adj2" fmla="val 397925"/>
            <a:gd name="adj3" fmla="val 2173435"/>
            <a:gd name="adj4" fmla="val 9024489"/>
            <a:gd name="adj5" fmla="val 3766"/>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FAA6DA-0A87-41E0-B6A8-3323E87D33C0}">
      <dsp:nvSpPr>
        <dsp:cNvPr id="0" name=""/>
        <dsp:cNvSpPr/>
      </dsp:nvSpPr>
      <dsp:spPr>
        <a:xfrm>
          <a:off x="4289063" y="3192968"/>
          <a:ext cx="711900" cy="2830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a:t>Cross Filter Direction</a:t>
          </a:r>
        </a:p>
      </dsp:txBody>
      <dsp:txXfrm>
        <a:off x="4297355" y="3201260"/>
        <a:ext cx="695316" cy="266515"/>
      </dsp:txXfrm>
    </dsp:sp>
    <dsp:sp modelId="{DA6FD14C-7129-422D-B925-86D7A080ED7F}">
      <dsp:nvSpPr>
        <dsp:cNvPr id="0" name=""/>
        <dsp:cNvSpPr/>
      </dsp:nvSpPr>
      <dsp:spPr>
        <a:xfrm>
          <a:off x="5137737"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2187A-E095-4051-8AE4-5B7775623401}">
      <dsp:nvSpPr>
        <dsp:cNvPr id="0" name=""/>
        <dsp:cNvSpPr/>
      </dsp:nvSpPr>
      <dsp:spPr>
        <a:xfrm>
          <a:off x="5579899" y="2265932"/>
          <a:ext cx="992155" cy="992155"/>
        </a:xfrm>
        <a:prstGeom prst="circularArrow">
          <a:avLst>
            <a:gd name="adj1" fmla="val 2895"/>
            <a:gd name="adj2" fmla="val 354093"/>
            <a:gd name="adj3" fmla="val 19470396"/>
            <a:gd name="adj4" fmla="val 12575511"/>
            <a:gd name="adj5" fmla="val 3377"/>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A7CB9E-820E-4D05-93F9-AD0B43A388D5}">
      <dsp:nvSpPr>
        <dsp:cNvPr id="0" name=""/>
        <dsp:cNvSpPr/>
      </dsp:nvSpPr>
      <dsp:spPr>
        <a:xfrm>
          <a:off x="5315712" y="2532403"/>
          <a:ext cx="711900" cy="2830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Why DAX?</a:t>
          </a:r>
        </a:p>
      </dsp:txBody>
      <dsp:txXfrm>
        <a:off x="5324004" y="2540695"/>
        <a:ext cx="695316" cy="266515"/>
      </dsp:txXfrm>
    </dsp:sp>
    <dsp:sp modelId="{47CCB33C-7F7F-4970-B0F9-407FCF91A223}">
      <dsp:nvSpPr>
        <dsp:cNvPr id="0" name=""/>
        <dsp:cNvSpPr/>
      </dsp:nvSpPr>
      <dsp:spPr>
        <a:xfrm>
          <a:off x="6164386"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A11CC1-0801-4DCE-B793-C854C30A3725}">
      <dsp:nvSpPr>
        <dsp:cNvPr id="0" name=""/>
        <dsp:cNvSpPr/>
      </dsp:nvSpPr>
      <dsp:spPr>
        <a:xfrm>
          <a:off x="6613222" y="2826819"/>
          <a:ext cx="889819" cy="889819"/>
        </a:xfrm>
        <a:prstGeom prst="leftCircularArrow">
          <a:avLst>
            <a:gd name="adj1" fmla="val 3228"/>
            <a:gd name="adj2" fmla="val 397925"/>
            <a:gd name="adj3" fmla="val 2173435"/>
            <a:gd name="adj4" fmla="val 9024489"/>
            <a:gd name="adj5" fmla="val 376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D7BF265-68BB-408F-9E24-6BCE8A94787A}">
      <dsp:nvSpPr>
        <dsp:cNvPr id="0" name=""/>
        <dsp:cNvSpPr/>
      </dsp:nvSpPr>
      <dsp:spPr>
        <a:xfrm>
          <a:off x="6342361" y="3192968"/>
          <a:ext cx="711900" cy="2830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DAX Syntax</a:t>
          </a:r>
        </a:p>
      </dsp:txBody>
      <dsp:txXfrm>
        <a:off x="6350653" y="3201260"/>
        <a:ext cx="695316" cy="266515"/>
      </dsp:txXfrm>
    </dsp:sp>
    <dsp:sp modelId="{B565421B-FFDE-499F-8532-88944409D827}">
      <dsp:nvSpPr>
        <dsp:cNvPr id="0" name=""/>
        <dsp:cNvSpPr/>
      </dsp:nvSpPr>
      <dsp:spPr>
        <a:xfrm>
          <a:off x="7191034"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1465B9-2AAD-45AA-95B5-2A101B7A05C6}">
      <dsp:nvSpPr>
        <dsp:cNvPr id="0" name=""/>
        <dsp:cNvSpPr/>
      </dsp:nvSpPr>
      <dsp:spPr>
        <a:xfrm>
          <a:off x="7633197" y="2265932"/>
          <a:ext cx="992155" cy="992155"/>
        </a:xfrm>
        <a:prstGeom prst="circularArrow">
          <a:avLst>
            <a:gd name="adj1" fmla="val 2895"/>
            <a:gd name="adj2" fmla="val 354093"/>
            <a:gd name="adj3" fmla="val 19470396"/>
            <a:gd name="adj4" fmla="val 12575511"/>
            <a:gd name="adj5" fmla="val 3377"/>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640522-48D7-495A-8615-D0930A9725E6}">
      <dsp:nvSpPr>
        <dsp:cNvPr id="0" name=""/>
        <dsp:cNvSpPr/>
      </dsp:nvSpPr>
      <dsp:spPr>
        <a:xfrm>
          <a:off x="7369009" y="2532403"/>
          <a:ext cx="711900" cy="28309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Context in DAX</a:t>
          </a:r>
        </a:p>
      </dsp:txBody>
      <dsp:txXfrm>
        <a:off x="7377301" y="2540695"/>
        <a:ext cx="695316" cy="266515"/>
      </dsp:txXfrm>
    </dsp:sp>
    <dsp:sp modelId="{2FEB9374-4856-46B8-8046-6811661D6E49}">
      <dsp:nvSpPr>
        <dsp:cNvPr id="0" name=""/>
        <dsp:cNvSpPr/>
      </dsp:nvSpPr>
      <dsp:spPr>
        <a:xfrm>
          <a:off x="8217683"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0AECB6-25B4-4665-ADB8-9CD770C2DFF6}">
      <dsp:nvSpPr>
        <dsp:cNvPr id="0" name=""/>
        <dsp:cNvSpPr/>
      </dsp:nvSpPr>
      <dsp:spPr>
        <a:xfrm>
          <a:off x="8666519" y="2826819"/>
          <a:ext cx="889819" cy="889819"/>
        </a:xfrm>
        <a:prstGeom prst="leftCircularArrow">
          <a:avLst>
            <a:gd name="adj1" fmla="val 3228"/>
            <a:gd name="adj2" fmla="val 397925"/>
            <a:gd name="adj3" fmla="val 2173435"/>
            <a:gd name="adj4" fmla="val 9024489"/>
            <a:gd name="adj5" fmla="val 376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9BA237-B6A1-49DF-B342-B3D0CB81BEDF}">
      <dsp:nvSpPr>
        <dsp:cNvPr id="0" name=""/>
        <dsp:cNvSpPr/>
      </dsp:nvSpPr>
      <dsp:spPr>
        <a:xfrm>
          <a:off x="8395658" y="3192968"/>
          <a:ext cx="711900" cy="2830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Calculated Tables</a:t>
          </a:r>
        </a:p>
      </dsp:txBody>
      <dsp:txXfrm>
        <a:off x="8403950" y="3201260"/>
        <a:ext cx="695316" cy="266515"/>
      </dsp:txXfrm>
    </dsp:sp>
    <dsp:sp modelId="{CB6BD5CC-F372-4570-B042-D47E6C318E71}">
      <dsp:nvSpPr>
        <dsp:cNvPr id="0" name=""/>
        <dsp:cNvSpPr/>
      </dsp:nvSpPr>
      <dsp:spPr>
        <a:xfrm>
          <a:off x="9244332"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36A6D3-8F5C-455F-90E5-76426F2D73D9}">
      <dsp:nvSpPr>
        <dsp:cNvPr id="0" name=""/>
        <dsp:cNvSpPr/>
      </dsp:nvSpPr>
      <dsp:spPr>
        <a:xfrm>
          <a:off x="9686494" y="2265932"/>
          <a:ext cx="992155" cy="992155"/>
        </a:xfrm>
        <a:prstGeom prst="circularArrow">
          <a:avLst>
            <a:gd name="adj1" fmla="val 2895"/>
            <a:gd name="adj2" fmla="val 354093"/>
            <a:gd name="adj3" fmla="val 19470396"/>
            <a:gd name="adj4" fmla="val 12575511"/>
            <a:gd name="adj5" fmla="val 3377"/>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57AD03-3AA6-4705-BA4A-DDFF560266A7}">
      <dsp:nvSpPr>
        <dsp:cNvPr id="0" name=""/>
        <dsp:cNvSpPr/>
      </dsp:nvSpPr>
      <dsp:spPr>
        <a:xfrm>
          <a:off x="9422307" y="2532403"/>
          <a:ext cx="711900" cy="28309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DAX Functions</a:t>
          </a:r>
        </a:p>
      </dsp:txBody>
      <dsp:txXfrm>
        <a:off x="9430599" y="2540695"/>
        <a:ext cx="695316" cy="266515"/>
      </dsp:txXfrm>
    </dsp:sp>
    <dsp:sp modelId="{203BADF6-D30B-4786-BC3C-95A54B9B5426}">
      <dsp:nvSpPr>
        <dsp:cNvPr id="0" name=""/>
        <dsp:cNvSpPr/>
      </dsp:nvSpPr>
      <dsp:spPr>
        <a:xfrm>
          <a:off x="10270980"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2FFE1F-23B8-497E-8B87-E3654B7542D8}">
      <dsp:nvSpPr>
        <dsp:cNvPr id="0" name=""/>
        <dsp:cNvSpPr/>
      </dsp:nvSpPr>
      <dsp:spPr>
        <a:xfrm>
          <a:off x="10719817" y="2826819"/>
          <a:ext cx="889819" cy="889819"/>
        </a:xfrm>
        <a:prstGeom prst="leftCircularArrow">
          <a:avLst>
            <a:gd name="adj1" fmla="val 3228"/>
            <a:gd name="adj2" fmla="val 397925"/>
            <a:gd name="adj3" fmla="val 2173435"/>
            <a:gd name="adj4" fmla="val 9024489"/>
            <a:gd name="adj5" fmla="val 376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B4547F-6F55-40F2-96F4-BD1A5274726E}">
      <dsp:nvSpPr>
        <dsp:cNvPr id="0" name=""/>
        <dsp:cNvSpPr/>
      </dsp:nvSpPr>
      <dsp:spPr>
        <a:xfrm>
          <a:off x="10448956" y="3192968"/>
          <a:ext cx="711900" cy="2830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Calculated Columns</a:t>
          </a:r>
        </a:p>
      </dsp:txBody>
      <dsp:txXfrm>
        <a:off x="10457248" y="3201260"/>
        <a:ext cx="695316" cy="266515"/>
      </dsp:txXfrm>
    </dsp:sp>
    <dsp:sp modelId="{DA390217-77B5-41D6-833A-AE6A052AC31B}">
      <dsp:nvSpPr>
        <dsp:cNvPr id="0" name=""/>
        <dsp:cNvSpPr/>
      </dsp:nvSpPr>
      <dsp:spPr>
        <a:xfrm>
          <a:off x="11297629" y="2673953"/>
          <a:ext cx="800888" cy="66056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E9FF9B-87B6-4BCF-9B7A-3B0A3BBF385C}">
      <dsp:nvSpPr>
        <dsp:cNvPr id="0" name=""/>
        <dsp:cNvSpPr/>
      </dsp:nvSpPr>
      <dsp:spPr>
        <a:xfrm>
          <a:off x="11475604" y="2532403"/>
          <a:ext cx="711900" cy="2830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IN" sz="800" kern="1200" dirty="0"/>
            <a:t>Measures</a:t>
          </a:r>
        </a:p>
      </dsp:txBody>
      <dsp:txXfrm>
        <a:off x="11483896" y="2540695"/>
        <a:ext cx="695316" cy="2665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Filter</a:t>
          </a:r>
          <a:endParaRPr lang="en-IN" sz="2900" kern="1200" dirty="0"/>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Information</a:t>
          </a:r>
          <a:endParaRPr lang="en-IN" sz="2900" kern="1200"/>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Information</a:t>
          </a:r>
          <a:endParaRPr lang="en-IN" sz="2900" kern="1200" dirty="0"/>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Logical</a:t>
          </a:r>
          <a:endParaRPr lang="en-IN" sz="2900" kern="1200" dirty="0">
            <a:solidFill>
              <a:prstClr val="white"/>
            </a:solidFill>
            <a:latin typeface="Calibri" panose="020F0502020204030204"/>
            <a:ea typeface="+mn-ea"/>
            <a:cs typeface="+mn-cs"/>
          </a:endParaRPr>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Logical</a:t>
          </a:r>
          <a:endParaRPr lang="en-IN" sz="2900" kern="1200" dirty="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Math and </a:t>
          </a:r>
          <a:r>
            <a:rPr lang="en-GB" sz="2900" kern="1200" dirty="0">
              <a:solidFill>
                <a:prstClr val="white"/>
              </a:solidFill>
              <a:latin typeface="Calibri" panose="020F0502020204030204"/>
              <a:ea typeface="+mn-ea"/>
              <a:cs typeface="+mn-cs"/>
            </a:rPr>
            <a:t>Trigonometric</a:t>
          </a:r>
          <a:r>
            <a:rPr lang="en-GB" sz="2900" kern="1200" dirty="0"/>
            <a:t> </a:t>
          </a:r>
          <a:endParaRPr lang="en-IN" sz="2900" kern="1200" dirty="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Statistical</a:t>
          </a:r>
          <a:endParaRPr lang="en-IN" sz="2900" kern="1200" dirty="0">
            <a:solidFill>
              <a:prstClr val="white"/>
            </a:solidFill>
            <a:latin typeface="Calibri" panose="020F0502020204030204"/>
            <a:ea typeface="+mn-ea"/>
            <a:cs typeface="+mn-cs"/>
          </a:endParaRPr>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Text</a:t>
          </a:r>
          <a:endParaRPr lang="en-IN" sz="2900" kern="1200" dirty="0">
            <a:solidFill>
              <a:prstClr val="white"/>
            </a:solidFill>
            <a:latin typeface="Calibri" panose="020F0502020204030204"/>
            <a:ea typeface="+mn-ea"/>
            <a:cs typeface="+mn-cs"/>
          </a:endParaRPr>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57525" y="3444"/>
          <a:ext cx="2322169"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solidFill>
                <a:prstClr val="white"/>
              </a:solidFill>
              <a:latin typeface="Calibri" panose="020F0502020204030204"/>
              <a:ea typeface="+mn-ea"/>
              <a:cs typeface="+mn-cs"/>
            </a:rPr>
            <a:t>Date</a:t>
          </a:r>
          <a:r>
            <a:rPr lang="en-IN" sz="2900" kern="1200" dirty="0"/>
            <a:t> and Time</a:t>
          </a:r>
        </a:p>
      </dsp:txBody>
      <dsp:txXfrm>
        <a:off x="1357525" y="3444"/>
        <a:ext cx="2322169" cy="558895"/>
      </dsp:txXfrm>
    </dsp:sp>
    <dsp:sp modelId="{0B454340-ADB2-4D7F-B9CC-84051BB080C5}">
      <dsp:nvSpPr>
        <dsp:cNvPr id="0" name=""/>
        <dsp:cNvSpPr/>
      </dsp:nvSpPr>
      <dsp:spPr>
        <a:xfrm>
          <a:off x="1168610" y="590284"/>
          <a:ext cx="2700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t>Time </a:t>
          </a:r>
          <a:r>
            <a:rPr lang="en-GB" sz="2900" kern="1200" dirty="0">
              <a:solidFill>
                <a:prstClr val="white"/>
              </a:solidFill>
              <a:latin typeface="Calibri" panose="020F0502020204030204"/>
              <a:ea typeface="+mn-ea"/>
              <a:cs typeface="+mn-cs"/>
            </a:rPr>
            <a:t>Intelligence</a:t>
          </a:r>
          <a:endParaRPr lang="en-IN" sz="2900" kern="1200" dirty="0">
            <a:solidFill>
              <a:prstClr val="white"/>
            </a:solidFill>
            <a:latin typeface="Calibri" panose="020F0502020204030204"/>
            <a:ea typeface="+mn-ea"/>
            <a:cs typeface="+mn-cs"/>
          </a:endParaRPr>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Filter</a:t>
          </a:r>
          <a:endParaRPr lang="en-IN" sz="2900" kern="1200" dirty="0">
            <a:solidFill>
              <a:prstClr val="white"/>
            </a:solidFill>
            <a:latin typeface="Calibri" panose="020F0502020204030204"/>
            <a:ea typeface="+mn-ea"/>
            <a:cs typeface="+mn-cs"/>
          </a:endParaRPr>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Information</a:t>
          </a:r>
          <a:endParaRPr lang="en-IN" sz="2900" kern="1200" dirty="0">
            <a:solidFill>
              <a:prstClr val="white"/>
            </a:solidFill>
            <a:latin typeface="Calibri" panose="020F0502020204030204"/>
            <a:ea typeface="+mn-ea"/>
            <a:cs typeface="+mn-cs"/>
          </a:endParaRPr>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Parent-Child</a:t>
          </a:r>
          <a:endParaRPr lang="en-IN" sz="2900" kern="1200" dirty="0">
            <a:solidFill>
              <a:prstClr val="white"/>
            </a:solidFill>
            <a:latin typeface="Calibri" panose="020F0502020204030204"/>
            <a:ea typeface="+mn-ea"/>
            <a:cs typeface="+mn-cs"/>
          </a:endParaRPr>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Text</a:t>
          </a:r>
          <a:endParaRPr lang="en-IN" sz="2900" kern="1200" dirty="0">
            <a:solidFill>
              <a:prstClr val="white"/>
            </a:solidFill>
            <a:latin typeface="Calibri" panose="020F0502020204030204"/>
            <a:ea typeface="+mn-ea"/>
            <a:cs typeface="+mn-cs"/>
          </a:endParaRPr>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dirty="0">
              <a:solidFill>
                <a:prstClr val="white"/>
              </a:solidFill>
              <a:latin typeface="Calibri" panose="020F0502020204030204"/>
              <a:ea typeface="+mn-ea"/>
              <a:cs typeface="+mn-cs"/>
            </a:rPr>
            <a:t>Others</a:t>
          </a:r>
          <a:endParaRPr lang="en-IN" sz="2900" kern="1200" dirty="0">
            <a:solidFill>
              <a:prstClr val="white"/>
            </a:solidFill>
            <a:latin typeface="Calibri" panose="020F0502020204030204"/>
            <a:ea typeface="+mn-ea"/>
            <a:cs typeface="+mn-cs"/>
          </a:endParaRPr>
        </a:p>
      </dsp:txBody>
      <dsp:txXfrm>
        <a:off x="1933610" y="5285004"/>
        <a:ext cx="1170000" cy="5588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C46731-C30E-4D08-8A0E-10806D243F51}">
      <dsp:nvSpPr>
        <dsp:cNvPr id="0" name=""/>
        <dsp:cNvSpPr/>
      </dsp:nvSpPr>
      <dsp:spPr>
        <a:xfrm>
          <a:off x="1800" y="1720752"/>
          <a:ext cx="3207473" cy="160373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a:t>Types</a:t>
          </a:r>
          <a:endParaRPr lang="en-IN" sz="1700" kern="1200"/>
        </a:p>
      </dsp:txBody>
      <dsp:txXfrm>
        <a:off x="48772" y="1767724"/>
        <a:ext cx="3113529" cy="1509792"/>
      </dsp:txXfrm>
    </dsp:sp>
    <dsp:sp modelId="{214E40E7-1526-4768-AFDA-9C11077C95B0}">
      <dsp:nvSpPr>
        <dsp:cNvPr id="0" name=""/>
        <dsp:cNvSpPr/>
      </dsp:nvSpPr>
      <dsp:spPr>
        <a:xfrm rot="19457599">
          <a:off x="3060765" y="2032938"/>
          <a:ext cx="1580006" cy="57216"/>
        </a:xfrm>
        <a:custGeom>
          <a:avLst/>
          <a:gdLst/>
          <a:ahLst/>
          <a:cxnLst/>
          <a:rect l="0" t="0" r="0" b="0"/>
          <a:pathLst>
            <a:path>
              <a:moveTo>
                <a:pt x="0" y="28608"/>
              </a:moveTo>
              <a:lnTo>
                <a:pt x="1580006" y="286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11268" y="2022046"/>
        <a:ext cx="79000" cy="79000"/>
      </dsp:txXfrm>
    </dsp:sp>
    <dsp:sp modelId="{420F5C49-5B9C-40BF-B1E5-8CC07F91B8D7}">
      <dsp:nvSpPr>
        <dsp:cNvPr id="0" name=""/>
        <dsp:cNvSpPr/>
      </dsp:nvSpPr>
      <dsp:spPr>
        <a:xfrm>
          <a:off x="4492263" y="798604"/>
          <a:ext cx="3207473" cy="16037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Row Context</a:t>
          </a:r>
          <a:endParaRPr lang="en-IN" sz="1700" kern="1200" dirty="0"/>
        </a:p>
      </dsp:txBody>
      <dsp:txXfrm>
        <a:off x="4539235" y="845576"/>
        <a:ext cx="3113529" cy="1509792"/>
      </dsp:txXfrm>
    </dsp:sp>
    <dsp:sp modelId="{B081D843-99D7-4D0C-92CC-31F35F55A61D}">
      <dsp:nvSpPr>
        <dsp:cNvPr id="0" name=""/>
        <dsp:cNvSpPr/>
      </dsp:nvSpPr>
      <dsp:spPr>
        <a:xfrm>
          <a:off x="7699736" y="1571864"/>
          <a:ext cx="1282989" cy="57216"/>
        </a:xfrm>
        <a:custGeom>
          <a:avLst/>
          <a:gdLst/>
          <a:ahLst/>
          <a:cxnLst/>
          <a:rect l="0" t="0" r="0" b="0"/>
          <a:pathLst>
            <a:path>
              <a:moveTo>
                <a:pt x="0" y="28608"/>
              </a:moveTo>
              <a:lnTo>
                <a:pt x="1282989" y="2860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309156" y="1568397"/>
        <a:ext cx="64149" cy="64149"/>
      </dsp:txXfrm>
    </dsp:sp>
    <dsp:sp modelId="{73F526BD-B3D4-4051-B67F-A059F5D6FC68}">
      <dsp:nvSpPr>
        <dsp:cNvPr id="0" name=""/>
        <dsp:cNvSpPr/>
      </dsp:nvSpPr>
      <dsp:spPr>
        <a:xfrm>
          <a:off x="8982725" y="798604"/>
          <a:ext cx="3207473" cy="160373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 row context is a formula that includes function that filters to identify single row in a table. The function applies a row context to each Row in the table to which the filter is applied</a:t>
          </a:r>
          <a:endParaRPr lang="en-IN" sz="1700" kern="1200" dirty="0"/>
        </a:p>
      </dsp:txBody>
      <dsp:txXfrm>
        <a:off x="9029697" y="845576"/>
        <a:ext cx="3113529" cy="1509792"/>
      </dsp:txXfrm>
    </dsp:sp>
    <dsp:sp modelId="{B813EB9E-A9D4-4F4C-B2AB-48E2D96D622F}">
      <dsp:nvSpPr>
        <dsp:cNvPr id="0" name=""/>
        <dsp:cNvSpPr/>
      </dsp:nvSpPr>
      <dsp:spPr>
        <a:xfrm rot="2142401">
          <a:off x="3060765" y="2955086"/>
          <a:ext cx="1580006" cy="57216"/>
        </a:xfrm>
        <a:custGeom>
          <a:avLst/>
          <a:gdLst/>
          <a:ahLst/>
          <a:cxnLst/>
          <a:rect l="0" t="0" r="0" b="0"/>
          <a:pathLst>
            <a:path>
              <a:moveTo>
                <a:pt x="0" y="28608"/>
              </a:moveTo>
              <a:lnTo>
                <a:pt x="1580006" y="286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11268" y="2944195"/>
        <a:ext cx="79000" cy="79000"/>
      </dsp:txXfrm>
    </dsp:sp>
    <dsp:sp modelId="{2D5A8626-A7C6-4A34-A356-37F8B3DE48C3}">
      <dsp:nvSpPr>
        <dsp:cNvPr id="0" name=""/>
        <dsp:cNvSpPr/>
      </dsp:nvSpPr>
      <dsp:spPr>
        <a:xfrm>
          <a:off x="4492263" y="2642901"/>
          <a:ext cx="3207473" cy="160373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Filter Context</a:t>
          </a:r>
          <a:endParaRPr lang="en-IN" sz="1700" kern="1200" dirty="0"/>
        </a:p>
      </dsp:txBody>
      <dsp:txXfrm>
        <a:off x="4539235" y="2689873"/>
        <a:ext cx="3113529" cy="1509792"/>
      </dsp:txXfrm>
    </dsp:sp>
    <dsp:sp modelId="{50F47F2F-BAD5-4746-B049-AA02AF187C6B}">
      <dsp:nvSpPr>
        <dsp:cNvPr id="0" name=""/>
        <dsp:cNvSpPr/>
      </dsp:nvSpPr>
      <dsp:spPr>
        <a:xfrm>
          <a:off x="7699736" y="3416161"/>
          <a:ext cx="1282989" cy="57216"/>
        </a:xfrm>
        <a:custGeom>
          <a:avLst/>
          <a:gdLst/>
          <a:ahLst/>
          <a:cxnLst/>
          <a:rect l="0" t="0" r="0" b="0"/>
          <a:pathLst>
            <a:path>
              <a:moveTo>
                <a:pt x="0" y="28608"/>
              </a:moveTo>
              <a:lnTo>
                <a:pt x="1282989" y="2860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309156" y="3412694"/>
        <a:ext cx="64149" cy="64149"/>
      </dsp:txXfrm>
    </dsp:sp>
    <dsp:sp modelId="{89082A54-3DF8-4427-A8D3-DA5706CC2807}">
      <dsp:nvSpPr>
        <dsp:cNvPr id="0" name=""/>
        <dsp:cNvSpPr/>
      </dsp:nvSpPr>
      <dsp:spPr>
        <a:xfrm>
          <a:off x="8982725" y="2642901"/>
          <a:ext cx="3207473" cy="160373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GB" sz="1700" kern="1200" dirty="0"/>
            <a:t>A filter context is one or more filters applied in a calculation, which determine single value or the result. We can use a filter context to reduce the values that are included in a calculation</a:t>
          </a:r>
          <a:endParaRPr lang="en-IN" sz="1700" kern="1200" dirty="0"/>
        </a:p>
      </dsp:txBody>
      <dsp:txXfrm>
        <a:off x="9029697" y="2689873"/>
        <a:ext cx="3113529" cy="1509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839784-4F31-498C-A902-E64A9100F611}">
      <dsp:nvSpPr>
        <dsp:cNvPr id="0" name=""/>
        <dsp:cNvSpPr/>
      </dsp:nvSpPr>
      <dsp:spPr>
        <a:xfrm rot="16200000">
          <a:off x="3216596" y="127988"/>
          <a:ext cx="1346852" cy="3690071"/>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01600" rIns="91440" bIns="101600" numCol="1" spcCol="1270" anchor="t" anchorCtr="0">
          <a:noAutofit/>
        </a:bodyPr>
        <a:lstStyle/>
        <a:p>
          <a:pPr marL="0" lvl="0" indent="0" algn="l" defTabSz="711200">
            <a:lnSpc>
              <a:spcPct val="90000"/>
            </a:lnSpc>
            <a:spcBef>
              <a:spcPct val="0"/>
            </a:spcBef>
            <a:spcAft>
              <a:spcPct val="35000"/>
            </a:spcAft>
            <a:buNone/>
          </a:pPr>
          <a:r>
            <a:rPr lang="en-IN" sz="1600" b="1" kern="1200" dirty="0"/>
            <a:t>Establishes a Connection </a:t>
          </a:r>
        </a:p>
        <a:p>
          <a:pPr marL="0" lvl="0" indent="0" algn="just" defTabSz="711200">
            <a:lnSpc>
              <a:spcPct val="90000"/>
            </a:lnSpc>
            <a:spcBef>
              <a:spcPct val="0"/>
            </a:spcBef>
            <a:spcAft>
              <a:spcPct val="35000"/>
            </a:spcAft>
            <a:buNone/>
          </a:pPr>
          <a:r>
            <a:rPr lang="en-IN" sz="1600" kern="1200" dirty="0"/>
            <a:t>It establishes a connection between a pair of tables that are logically related to each other.</a:t>
          </a:r>
        </a:p>
      </dsp:txBody>
      <dsp:txXfrm rot="5400000">
        <a:off x="2110747" y="1365357"/>
        <a:ext cx="3624311" cy="1215332"/>
      </dsp:txXfrm>
    </dsp:sp>
    <dsp:sp modelId="{FDE9D587-E3C7-4128-B836-90BB7C95F9CB}">
      <dsp:nvSpPr>
        <dsp:cNvPr id="0" name=""/>
        <dsp:cNvSpPr/>
      </dsp:nvSpPr>
      <dsp:spPr>
        <a:xfrm rot="5400000">
          <a:off x="7445416" y="352747"/>
          <a:ext cx="1505670" cy="3193305"/>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01600" rIns="60960" bIns="101600" numCol="1" spcCol="1270" anchor="t" anchorCtr="0">
          <a:noAutofit/>
        </a:bodyPr>
        <a:lstStyle/>
        <a:p>
          <a:pPr marL="0" lvl="0" indent="0" algn="just" defTabSz="711200">
            <a:lnSpc>
              <a:spcPct val="90000"/>
            </a:lnSpc>
            <a:spcBef>
              <a:spcPct val="0"/>
            </a:spcBef>
            <a:spcAft>
              <a:spcPct val="35000"/>
            </a:spcAft>
            <a:buNone/>
          </a:pPr>
          <a:r>
            <a:rPr lang="en-IN" sz="1600" b="1" kern="1200" dirty="0"/>
            <a:t>Reduces Redundant data </a:t>
          </a:r>
        </a:p>
        <a:p>
          <a:pPr marL="0" lvl="0" indent="0" algn="just" defTabSz="711200">
            <a:lnSpc>
              <a:spcPct val="90000"/>
            </a:lnSpc>
            <a:spcBef>
              <a:spcPct val="0"/>
            </a:spcBef>
            <a:spcAft>
              <a:spcPct val="35000"/>
            </a:spcAft>
            <a:buNone/>
          </a:pPr>
          <a:r>
            <a:rPr lang="en-IN" sz="1600" kern="1200" dirty="0"/>
            <a:t>It refines table structures and minimizes redundant data.</a:t>
          </a:r>
        </a:p>
      </dsp:txBody>
      <dsp:txXfrm rot="-5400000">
        <a:off x="6601599" y="1270078"/>
        <a:ext cx="3119791" cy="1358642"/>
      </dsp:txXfrm>
    </dsp:sp>
    <dsp:sp modelId="{F00E3C14-4E30-4968-A184-31900019B94A}">
      <dsp:nvSpPr>
        <dsp:cNvPr id="0" name=""/>
        <dsp:cNvSpPr/>
      </dsp:nvSpPr>
      <dsp:spPr>
        <a:xfrm>
          <a:off x="4816319" y="-394163"/>
          <a:ext cx="2671654" cy="3233021"/>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ECD16-A930-4887-BA49-BFD954BF0714}">
      <dsp:nvSpPr>
        <dsp:cNvPr id="0" name=""/>
        <dsp:cNvSpPr/>
      </dsp:nvSpPr>
      <dsp:spPr>
        <a:xfrm rot="10800000">
          <a:off x="4860755" y="894868"/>
          <a:ext cx="3007273" cy="3601863"/>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751F0-6027-4D32-89F9-A4299637244B}">
      <dsp:nvSpPr>
        <dsp:cNvPr id="0" name=""/>
        <dsp:cNvSpPr/>
      </dsp:nvSpPr>
      <dsp:spPr>
        <a:xfrm>
          <a:off x="914399" y="0"/>
          <a:ext cx="10363200" cy="2646947"/>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2E0A9D-D4CC-421B-B6B9-C43194175FA1}">
      <dsp:nvSpPr>
        <dsp:cNvPr id="0" name=""/>
        <dsp:cNvSpPr/>
      </dsp:nvSpPr>
      <dsp:spPr>
        <a:xfrm>
          <a:off x="1091803" y="794084"/>
          <a:ext cx="4699396" cy="10587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Using Row Context and Fitter </a:t>
          </a:r>
          <a:r>
            <a:rPr lang="en-IN" sz="2400" kern="1200" dirty="0"/>
            <a:t>Context in a Measure</a:t>
          </a:r>
        </a:p>
      </dsp:txBody>
      <dsp:txXfrm>
        <a:off x="1143488" y="845769"/>
        <a:ext cx="4596026" cy="955408"/>
      </dsp:txXfrm>
    </dsp:sp>
    <dsp:sp modelId="{BF8A2438-D8BA-4F45-A5AF-7CF3B566737A}">
      <dsp:nvSpPr>
        <dsp:cNvPr id="0" name=""/>
        <dsp:cNvSpPr/>
      </dsp:nvSpPr>
      <dsp:spPr>
        <a:xfrm>
          <a:off x="6400800" y="794084"/>
          <a:ext cx="4699396" cy="1058778"/>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t>UK Sales = CALCULATE(Total Sales], Customers[Country] = “UK")</a:t>
          </a:r>
        </a:p>
      </dsp:txBody>
      <dsp:txXfrm>
        <a:off x="6452485" y="845769"/>
        <a:ext cx="4596026" cy="9554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DF7AE-2D5A-48C2-8366-9B8D66DE4EB3}">
      <dsp:nvSpPr>
        <dsp:cNvPr id="0" name=""/>
        <dsp:cNvSpPr/>
      </dsp:nvSpPr>
      <dsp:spPr>
        <a:xfrm>
          <a:off x="0" y="0"/>
          <a:ext cx="5723822" cy="130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Calculated columns are added to tables by applying DAX formulas to the existing data.</a:t>
          </a:r>
        </a:p>
      </dsp:txBody>
      <dsp:txXfrm>
        <a:off x="38091" y="38091"/>
        <a:ext cx="4210551" cy="1224351"/>
      </dsp:txXfrm>
    </dsp:sp>
    <dsp:sp modelId="{E65E91B8-B1BD-4462-9275-FF1AE47E534D}">
      <dsp:nvSpPr>
        <dsp:cNvPr id="0" name=""/>
        <dsp:cNvSpPr/>
      </dsp:nvSpPr>
      <dsp:spPr>
        <a:xfrm>
          <a:off x="479370" y="1536993"/>
          <a:ext cx="5723822" cy="130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The DAX formula defines the values in the new column rather than querying the data source to create the column.</a:t>
          </a:r>
        </a:p>
      </dsp:txBody>
      <dsp:txXfrm>
        <a:off x="517461" y="1575084"/>
        <a:ext cx="4322923" cy="1224351"/>
      </dsp:txXfrm>
    </dsp:sp>
    <dsp:sp modelId="{F9B8EA94-2A51-4854-9567-2C7244B0F435}">
      <dsp:nvSpPr>
        <dsp:cNvPr id="0" name=""/>
        <dsp:cNvSpPr/>
      </dsp:nvSpPr>
      <dsp:spPr>
        <a:xfrm>
          <a:off x="951585" y="3073987"/>
          <a:ext cx="5723822" cy="130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We can create calculated columns by concatenating strings or multiple numbers together, combining the data from anywhere in the model.</a:t>
          </a:r>
        </a:p>
      </dsp:txBody>
      <dsp:txXfrm>
        <a:off x="989676" y="3112078"/>
        <a:ext cx="4330078" cy="1224351"/>
      </dsp:txXfrm>
    </dsp:sp>
    <dsp:sp modelId="{CDC2C3DA-F1DD-4D20-AEA7-82CD51082B92}">
      <dsp:nvSpPr>
        <dsp:cNvPr id="0" name=""/>
        <dsp:cNvSpPr/>
      </dsp:nvSpPr>
      <dsp:spPr>
        <a:xfrm>
          <a:off x="1430955" y="4610980"/>
          <a:ext cx="5723822" cy="1300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Calculated columns are similar to measures, but the difference lies in how they are used. Measures are used in the Values area of a visualization, and Calculated columns are used in the Axis, Legend, or Group fields</a:t>
          </a:r>
        </a:p>
      </dsp:txBody>
      <dsp:txXfrm>
        <a:off x="1469046" y="4649071"/>
        <a:ext cx="4322923" cy="1224351"/>
      </dsp:txXfrm>
    </dsp:sp>
    <dsp:sp modelId="{9BF7D25F-7626-4B14-960D-AD5F47A84A5D}">
      <dsp:nvSpPr>
        <dsp:cNvPr id="0" name=""/>
        <dsp:cNvSpPr/>
      </dsp:nvSpPr>
      <dsp:spPr>
        <a:xfrm>
          <a:off x="4878475" y="996090"/>
          <a:ext cx="845346" cy="84534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5068678" y="996090"/>
        <a:ext cx="464940" cy="636123"/>
      </dsp:txXfrm>
    </dsp:sp>
    <dsp:sp modelId="{3FB06216-13D0-47F8-9B92-BC954DE3C6F4}">
      <dsp:nvSpPr>
        <dsp:cNvPr id="0" name=""/>
        <dsp:cNvSpPr/>
      </dsp:nvSpPr>
      <dsp:spPr>
        <a:xfrm>
          <a:off x="5357846" y="2533083"/>
          <a:ext cx="845346" cy="84534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5548049" y="2533083"/>
        <a:ext cx="464940" cy="636123"/>
      </dsp:txXfrm>
    </dsp:sp>
    <dsp:sp modelId="{DC135599-70A6-402E-BD24-576C26B0D393}">
      <dsp:nvSpPr>
        <dsp:cNvPr id="0" name=""/>
        <dsp:cNvSpPr/>
      </dsp:nvSpPr>
      <dsp:spPr>
        <a:xfrm>
          <a:off x="5830061" y="4070077"/>
          <a:ext cx="845346" cy="84534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6020264" y="4070077"/>
        <a:ext cx="464940" cy="6361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BDDFC-0CDD-40A7-933C-7F0CC42F1BE3}">
      <dsp:nvSpPr>
        <dsp:cNvPr id="0" name=""/>
        <dsp:cNvSpPr/>
      </dsp:nvSpPr>
      <dsp:spPr>
        <a:xfrm>
          <a:off x="7068264" y="3829924"/>
          <a:ext cx="91440" cy="513064"/>
        </a:xfrm>
        <a:custGeom>
          <a:avLst/>
          <a:gdLst/>
          <a:ahLst/>
          <a:cxnLst/>
          <a:rect l="0" t="0" r="0" b="0"/>
          <a:pathLst>
            <a:path>
              <a:moveTo>
                <a:pt x="45720" y="0"/>
              </a:moveTo>
              <a:lnTo>
                <a:pt x="45720" y="5130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FD17EE-29E3-4E55-B854-CD843017F84B}">
      <dsp:nvSpPr>
        <dsp:cNvPr id="0" name=""/>
        <dsp:cNvSpPr/>
      </dsp:nvSpPr>
      <dsp:spPr>
        <a:xfrm>
          <a:off x="4874418" y="1688085"/>
          <a:ext cx="2239565" cy="513064"/>
        </a:xfrm>
        <a:custGeom>
          <a:avLst/>
          <a:gdLst/>
          <a:ahLst/>
          <a:cxnLst/>
          <a:rect l="0" t="0" r="0" b="0"/>
          <a:pathLst>
            <a:path>
              <a:moveTo>
                <a:pt x="0" y="0"/>
              </a:moveTo>
              <a:lnTo>
                <a:pt x="0" y="258568"/>
              </a:lnTo>
              <a:lnTo>
                <a:pt x="2239565" y="258568"/>
              </a:lnTo>
              <a:lnTo>
                <a:pt x="2239565" y="513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A2ECF7-404B-4627-8E84-FF496CFB7E26}">
      <dsp:nvSpPr>
        <dsp:cNvPr id="0" name=""/>
        <dsp:cNvSpPr/>
      </dsp:nvSpPr>
      <dsp:spPr>
        <a:xfrm>
          <a:off x="2589133" y="3829924"/>
          <a:ext cx="91440" cy="513064"/>
        </a:xfrm>
        <a:custGeom>
          <a:avLst/>
          <a:gdLst/>
          <a:ahLst/>
          <a:cxnLst/>
          <a:rect l="0" t="0" r="0" b="0"/>
          <a:pathLst>
            <a:path>
              <a:moveTo>
                <a:pt x="45720" y="0"/>
              </a:moveTo>
              <a:lnTo>
                <a:pt x="45720" y="51306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D1EF41-456F-4CD5-AD35-310757F83C06}">
      <dsp:nvSpPr>
        <dsp:cNvPr id="0" name=""/>
        <dsp:cNvSpPr/>
      </dsp:nvSpPr>
      <dsp:spPr>
        <a:xfrm>
          <a:off x="2634853" y="1688085"/>
          <a:ext cx="2239565" cy="513064"/>
        </a:xfrm>
        <a:custGeom>
          <a:avLst/>
          <a:gdLst/>
          <a:ahLst/>
          <a:cxnLst/>
          <a:rect l="0" t="0" r="0" b="0"/>
          <a:pathLst>
            <a:path>
              <a:moveTo>
                <a:pt x="2239565" y="0"/>
              </a:moveTo>
              <a:lnTo>
                <a:pt x="2239565" y="258568"/>
              </a:lnTo>
              <a:lnTo>
                <a:pt x="0" y="258568"/>
              </a:lnTo>
              <a:lnTo>
                <a:pt x="0" y="513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C1EA96-D0A2-4548-9529-5402BEF36E60}">
      <dsp:nvSpPr>
        <dsp:cNvPr id="0" name=""/>
        <dsp:cNvSpPr/>
      </dsp:nvSpPr>
      <dsp:spPr>
        <a:xfrm>
          <a:off x="4060031" y="59310"/>
          <a:ext cx="1628775" cy="16287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8FDD8E-5FF6-4828-B23E-56008FBCED0E}">
      <dsp:nvSpPr>
        <dsp:cNvPr id="0" name=""/>
        <dsp:cNvSpPr/>
      </dsp:nvSpPr>
      <dsp:spPr>
        <a:xfrm>
          <a:off x="5688806" y="55238"/>
          <a:ext cx="2443162" cy="1628775"/>
        </a:xfrm>
        <a:prstGeom prst="rect">
          <a:avLst/>
        </a:prstGeom>
        <a:noFill/>
        <a:ln>
          <a:solidFill>
            <a:srgbClr val="00B050"/>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GB" sz="1600" kern="1200" dirty="0">
              <a:solidFill>
                <a:prstClr val="black">
                  <a:hueOff val="0"/>
                  <a:satOff val="0"/>
                  <a:lumOff val="0"/>
                  <a:alphaOff val="0"/>
                </a:prstClr>
              </a:solidFill>
              <a:latin typeface="Calibri" panose="020F0502020204030204"/>
              <a:ea typeface="+mn-ea"/>
              <a:cs typeface="+mn-cs"/>
            </a:rPr>
            <a:t>There are two ways in which we can create calculated columns in a data model</a:t>
          </a:r>
          <a:endParaRPr lang="en-IN" sz="1600" kern="1200" dirty="0">
            <a:solidFill>
              <a:prstClr val="black">
                <a:hueOff val="0"/>
                <a:satOff val="0"/>
                <a:lumOff val="0"/>
                <a:alphaOff val="0"/>
              </a:prstClr>
            </a:solidFill>
            <a:latin typeface="Calibri" panose="020F0502020204030204"/>
            <a:ea typeface="+mn-ea"/>
            <a:cs typeface="+mn-cs"/>
          </a:endParaRPr>
        </a:p>
      </dsp:txBody>
      <dsp:txXfrm>
        <a:off x="5688806" y="55238"/>
        <a:ext cx="2443162" cy="1628775"/>
      </dsp:txXfrm>
    </dsp:sp>
    <dsp:sp modelId="{D836C849-6D42-4576-8948-654B5E5F4BC1}">
      <dsp:nvSpPr>
        <dsp:cNvPr id="0" name=""/>
        <dsp:cNvSpPr/>
      </dsp:nvSpPr>
      <dsp:spPr>
        <a:xfrm>
          <a:off x="1820465" y="2201149"/>
          <a:ext cx="1628775" cy="16287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D1A1C0-CFF4-41BB-82DB-CA443355195D}">
      <dsp:nvSpPr>
        <dsp:cNvPr id="0" name=""/>
        <dsp:cNvSpPr/>
      </dsp:nvSpPr>
      <dsp:spPr>
        <a:xfrm>
          <a:off x="3449240" y="2197078"/>
          <a:ext cx="2443162" cy="1628775"/>
        </a:xfrm>
        <a:prstGeom prst="rect">
          <a:avLst/>
        </a:prstGeom>
        <a:noFill/>
        <a:ln>
          <a:solidFill>
            <a:srgbClr val="00B05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711200">
            <a:lnSpc>
              <a:spcPct val="90000"/>
            </a:lnSpc>
            <a:spcBef>
              <a:spcPct val="0"/>
            </a:spcBef>
            <a:spcAft>
              <a:spcPct val="35000"/>
            </a:spcAft>
            <a:buNone/>
          </a:pPr>
          <a:r>
            <a:rPr lang="en-GB" sz="1600" kern="1200" dirty="0">
              <a:solidFill>
                <a:prstClr val="black">
                  <a:hueOff val="0"/>
                  <a:satOff val="0"/>
                  <a:lumOff val="0"/>
                  <a:alphaOff val="0"/>
                </a:prstClr>
              </a:solidFill>
              <a:latin typeface="Calibri" panose="020F0502020204030204"/>
              <a:ea typeface="+mn-ea"/>
              <a:cs typeface="+mn-cs"/>
            </a:rPr>
            <a:t>This code does not include table names since the columns exist within the same table, but it is a good practice to include the </a:t>
          </a:r>
          <a:r>
            <a:rPr lang="en-IN" sz="1600" kern="1200" dirty="0">
              <a:solidFill>
                <a:prstClr val="black">
                  <a:hueOff val="0"/>
                  <a:satOff val="0"/>
                  <a:lumOff val="0"/>
                  <a:alphaOff val="0"/>
                </a:prstClr>
              </a:solidFill>
              <a:latin typeface="Calibri" panose="020F0502020204030204"/>
              <a:ea typeface="+mn-ea"/>
              <a:cs typeface="+mn-cs"/>
            </a:rPr>
            <a:t>table name for clarity </a:t>
          </a:r>
          <a:r>
            <a:rPr lang="en-GB" sz="1600" kern="1200" dirty="0">
              <a:solidFill>
                <a:prstClr val="black">
                  <a:hueOff val="0"/>
                  <a:satOff val="0"/>
                  <a:lumOff val="0"/>
                  <a:alphaOff val="0"/>
                </a:prstClr>
              </a:solidFill>
              <a:latin typeface="Calibri" panose="020F0502020204030204"/>
              <a:ea typeface="+mn-ea"/>
              <a:cs typeface="+mn-cs"/>
            </a:rPr>
            <a:t>Full Name [First Name] &amp; " " &amp; [Last Name]</a:t>
          </a:r>
          <a:endParaRPr lang="en-IN" sz="1600" kern="1200" dirty="0">
            <a:solidFill>
              <a:prstClr val="black">
                <a:hueOff val="0"/>
                <a:satOff val="0"/>
                <a:lumOff val="0"/>
                <a:alphaOff val="0"/>
              </a:prstClr>
            </a:solidFill>
            <a:latin typeface="Calibri" panose="020F0502020204030204"/>
            <a:ea typeface="+mn-ea"/>
            <a:cs typeface="+mn-cs"/>
          </a:endParaRPr>
        </a:p>
      </dsp:txBody>
      <dsp:txXfrm>
        <a:off x="3449240" y="2197078"/>
        <a:ext cx="2443162" cy="1628775"/>
      </dsp:txXfrm>
    </dsp:sp>
    <dsp:sp modelId="{B8331128-A5D8-4A92-B235-7CFE775AF776}">
      <dsp:nvSpPr>
        <dsp:cNvPr id="0" name=""/>
        <dsp:cNvSpPr/>
      </dsp:nvSpPr>
      <dsp:spPr>
        <a:xfrm>
          <a:off x="1820465" y="4342989"/>
          <a:ext cx="1628775" cy="16287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24C8A-1243-415D-86DB-8B5892D8001A}">
      <dsp:nvSpPr>
        <dsp:cNvPr id="0" name=""/>
        <dsp:cNvSpPr/>
      </dsp:nvSpPr>
      <dsp:spPr>
        <a:xfrm>
          <a:off x="3449240" y="4338917"/>
          <a:ext cx="2443162" cy="1628775"/>
        </a:xfrm>
        <a:prstGeom prst="rect">
          <a:avLst/>
        </a:prstGeom>
        <a:noFill/>
        <a:ln>
          <a:solidFill>
            <a:srgbClr val="00B05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711200">
            <a:lnSpc>
              <a:spcPct val="90000"/>
            </a:lnSpc>
            <a:spcBef>
              <a:spcPct val="0"/>
            </a:spcBef>
            <a:spcAft>
              <a:spcPct val="35000"/>
            </a:spcAft>
            <a:buNone/>
          </a:pPr>
          <a:r>
            <a:rPr lang="en-IN" sz="1600" kern="1200" dirty="0">
              <a:solidFill>
                <a:prstClr val="black">
                  <a:hueOff val="0"/>
                  <a:satOff val="0"/>
                  <a:lumOff val="0"/>
                  <a:alphaOff val="0"/>
                </a:prstClr>
              </a:solidFill>
              <a:latin typeface="Calibri" panose="020F0502020204030204"/>
              <a:ea typeface="+mn-ea"/>
              <a:cs typeface="+mn-cs"/>
            </a:rPr>
            <a:t>Creating a calculated column using the existing data</a:t>
          </a:r>
        </a:p>
      </dsp:txBody>
      <dsp:txXfrm>
        <a:off x="3449240" y="4338917"/>
        <a:ext cx="2443162" cy="1628775"/>
      </dsp:txXfrm>
    </dsp:sp>
    <dsp:sp modelId="{A5A67530-9797-4B46-8858-43FDFCCBA724}">
      <dsp:nvSpPr>
        <dsp:cNvPr id="0" name=""/>
        <dsp:cNvSpPr/>
      </dsp:nvSpPr>
      <dsp:spPr>
        <a:xfrm>
          <a:off x="6299596" y="2201149"/>
          <a:ext cx="1628775" cy="16287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B73C81-73C8-4845-B543-F938083FED87}">
      <dsp:nvSpPr>
        <dsp:cNvPr id="0" name=""/>
        <dsp:cNvSpPr/>
      </dsp:nvSpPr>
      <dsp:spPr>
        <a:xfrm>
          <a:off x="7928371" y="2197078"/>
          <a:ext cx="2443162" cy="1628775"/>
        </a:xfrm>
        <a:prstGeom prst="rect">
          <a:avLst/>
        </a:prstGeom>
        <a:noFill/>
        <a:ln>
          <a:solidFill>
            <a:srgbClr val="00B05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711200">
            <a:lnSpc>
              <a:spcPct val="90000"/>
            </a:lnSpc>
            <a:spcBef>
              <a:spcPct val="0"/>
            </a:spcBef>
            <a:spcAft>
              <a:spcPct val="35000"/>
            </a:spcAft>
            <a:buNone/>
          </a:pPr>
          <a:r>
            <a:rPr lang="en-GB" sz="1600" kern="1200" dirty="0"/>
            <a:t>If we refer to a column in another table, then we must include the table name using the Related </a:t>
          </a:r>
          <a:r>
            <a:rPr lang="en-GB" sz="1600" kern="1200" dirty="0">
              <a:solidFill>
                <a:prstClr val="black">
                  <a:hueOff val="0"/>
                  <a:satOff val="0"/>
                  <a:lumOff val="0"/>
                  <a:alphaOff val="0"/>
                </a:prstClr>
              </a:solidFill>
              <a:latin typeface="Calibri" panose="020F0502020204030204"/>
              <a:ea typeface="+mn-ea"/>
              <a:cs typeface="+mn-cs"/>
            </a:rPr>
            <a:t>function</a:t>
          </a:r>
          <a:r>
            <a:rPr lang="en-GB" sz="1600" kern="1200" dirty="0"/>
            <a:t> Location = RELATED(Countries[Region]) &amp; " &amp; [City]</a:t>
          </a:r>
          <a:endParaRPr lang="en-IN" sz="1600" kern="1200" dirty="0"/>
        </a:p>
      </dsp:txBody>
      <dsp:txXfrm>
        <a:off x="7928371" y="2197078"/>
        <a:ext cx="2443162" cy="1628775"/>
      </dsp:txXfrm>
    </dsp:sp>
    <dsp:sp modelId="{CE86B949-06B3-4CD8-A87B-8DDBE89A1E8A}">
      <dsp:nvSpPr>
        <dsp:cNvPr id="0" name=""/>
        <dsp:cNvSpPr/>
      </dsp:nvSpPr>
      <dsp:spPr>
        <a:xfrm>
          <a:off x="6299596" y="4342989"/>
          <a:ext cx="1628775" cy="16287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29323-CE79-4A8F-AF6C-6314E249D04B}">
      <dsp:nvSpPr>
        <dsp:cNvPr id="0" name=""/>
        <dsp:cNvSpPr/>
      </dsp:nvSpPr>
      <dsp:spPr>
        <a:xfrm>
          <a:off x="7928371" y="4338917"/>
          <a:ext cx="2443162" cy="1628775"/>
        </a:xfrm>
        <a:prstGeom prst="rect">
          <a:avLst/>
        </a:prstGeom>
        <a:noFill/>
        <a:ln>
          <a:solidFill>
            <a:srgbClr val="00B050"/>
          </a:solid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just" defTabSz="711200">
            <a:lnSpc>
              <a:spcPct val="90000"/>
            </a:lnSpc>
            <a:spcBef>
              <a:spcPct val="0"/>
            </a:spcBef>
            <a:spcAft>
              <a:spcPct val="35000"/>
            </a:spcAft>
            <a:buNone/>
          </a:pPr>
          <a:r>
            <a:rPr lang="en-IN" sz="1600" kern="1200" dirty="0">
              <a:solidFill>
                <a:prstClr val="black">
                  <a:hueOff val="0"/>
                  <a:satOff val="0"/>
                  <a:lumOff val="0"/>
                  <a:alphaOff val="0"/>
                </a:prstClr>
              </a:solidFill>
              <a:latin typeface="Calibri" panose="020F0502020204030204"/>
              <a:ea typeface="+mn-ea"/>
              <a:cs typeface="+mn-cs"/>
            </a:rPr>
            <a:t>Creating a calculated column using the Related function</a:t>
          </a:r>
        </a:p>
      </dsp:txBody>
      <dsp:txXfrm>
        <a:off x="7928371" y="4338917"/>
        <a:ext cx="2443162" cy="162877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A50E8-4156-40F5-8B90-156266911834}">
      <dsp:nvSpPr>
        <dsp:cNvPr id="0" name=""/>
        <dsp:cNvSpPr/>
      </dsp:nvSpPr>
      <dsp:spPr>
        <a:xfrm>
          <a:off x="7547898" y="861477"/>
          <a:ext cx="2282032" cy="228245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5E57C7-AE9E-4550-84A7-4F2D58AADB5A}">
      <dsp:nvSpPr>
        <dsp:cNvPr id="0" name=""/>
        <dsp:cNvSpPr/>
      </dsp:nvSpPr>
      <dsp:spPr>
        <a:xfrm>
          <a:off x="7623668" y="937572"/>
          <a:ext cx="2130491" cy="2130264"/>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a:t>3. Great a calculated tabi; using the DATATABLE function</a:t>
          </a:r>
        </a:p>
      </dsp:txBody>
      <dsp:txXfrm>
        <a:off x="7928236" y="1241953"/>
        <a:ext cx="1521354" cy="1521502"/>
      </dsp:txXfrm>
    </dsp:sp>
    <dsp:sp modelId="{415C3E29-6B88-47DD-8240-099E63AFF329}">
      <dsp:nvSpPr>
        <dsp:cNvPr id="0" name=""/>
        <dsp:cNvSpPr/>
      </dsp:nvSpPr>
      <dsp:spPr>
        <a:xfrm rot="2700000">
          <a:off x="5192100" y="864236"/>
          <a:ext cx="2276535" cy="2276535"/>
        </a:xfrm>
        <a:prstGeom prst="teardrop">
          <a:avLst>
            <a:gd name="adj" fmla="val 10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CDC0F6-AD79-4B8D-ABC5-8F98DD1DC60B}">
      <dsp:nvSpPr>
        <dsp:cNvPr id="0" name=""/>
        <dsp:cNvSpPr/>
      </dsp:nvSpPr>
      <dsp:spPr>
        <a:xfrm>
          <a:off x="5265122" y="937572"/>
          <a:ext cx="2130491" cy="2130264"/>
        </a:xfrm>
        <a:prstGeom prst="ellipse">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a:t>2. Create a calculated table using NATURAL INNERJOIN</a:t>
          </a:r>
        </a:p>
      </dsp:txBody>
      <dsp:txXfrm>
        <a:off x="5569690" y="1241953"/>
        <a:ext cx="1521354" cy="1521502"/>
      </dsp:txXfrm>
    </dsp:sp>
    <dsp:sp modelId="{3C440A28-F39D-48E8-B7E3-78398E9F7FE3}">
      <dsp:nvSpPr>
        <dsp:cNvPr id="0" name=""/>
        <dsp:cNvSpPr/>
      </dsp:nvSpPr>
      <dsp:spPr>
        <a:xfrm rot="2700000">
          <a:off x="2833554" y="864236"/>
          <a:ext cx="2276535" cy="2276535"/>
        </a:xfrm>
        <a:prstGeom prst="teardrop">
          <a:avLst>
            <a:gd name="adj" fmla="val 10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E07FC9-AD8E-4A24-BE03-72F636328A85}">
      <dsp:nvSpPr>
        <dsp:cNvPr id="0" name=""/>
        <dsp:cNvSpPr/>
      </dsp:nvSpPr>
      <dsp:spPr>
        <a:xfrm>
          <a:off x="2906577" y="937572"/>
          <a:ext cx="2130491" cy="2130264"/>
        </a:xfrm>
        <a:prstGeom prst="ellipse">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a:t>1. Combine the existing table using UNION</a:t>
          </a:r>
        </a:p>
      </dsp:txBody>
      <dsp:txXfrm>
        <a:off x="3211145" y="1241953"/>
        <a:ext cx="1521354" cy="152150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203E0-AC5D-4C72-A045-FC212096B912}">
      <dsp:nvSpPr>
        <dsp:cNvPr id="0" name=""/>
        <dsp:cNvSpPr/>
      </dsp:nvSpPr>
      <dsp:spPr>
        <a:xfrm>
          <a:off x="5076825" y="0"/>
          <a:ext cx="2822205" cy="2822634"/>
        </a:xfrm>
        <a:prstGeom prst="circularArrow">
          <a:avLst>
            <a:gd name="adj1" fmla="val 10980"/>
            <a:gd name="adj2" fmla="val 1142322"/>
            <a:gd name="adj3" fmla="val 4500000"/>
            <a:gd name="adj4" fmla="val 108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863B43-3FB2-4247-BBEB-00D0F6101229}">
      <dsp:nvSpPr>
        <dsp:cNvPr id="0" name=""/>
        <dsp:cNvSpPr/>
      </dsp:nvSpPr>
      <dsp:spPr>
        <a:xfrm>
          <a:off x="5700625" y="1019056"/>
          <a:ext cx="1568245" cy="78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1. Power Bl measures help us discover insights into our data that might otherwise be hidden</a:t>
          </a:r>
          <a:endParaRPr lang="en-IN" sz="900" kern="1200" dirty="0"/>
        </a:p>
      </dsp:txBody>
      <dsp:txXfrm>
        <a:off x="5700625" y="1019056"/>
        <a:ext cx="1568245" cy="783934"/>
      </dsp:txXfrm>
    </dsp:sp>
    <dsp:sp modelId="{74B55A3E-4703-43AF-89AA-F18C7E8E8190}">
      <dsp:nvSpPr>
        <dsp:cNvPr id="0" name=""/>
        <dsp:cNvSpPr/>
      </dsp:nvSpPr>
      <dsp:spPr>
        <a:xfrm>
          <a:off x="4292967" y="1621813"/>
          <a:ext cx="2822205" cy="2822634"/>
        </a:xfrm>
        <a:prstGeom prst="leftCircularArrow">
          <a:avLst>
            <a:gd name="adj1" fmla="val 10980"/>
            <a:gd name="adj2" fmla="val 1142322"/>
            <a:gd name="adj3" fmla="val 6300000"/>
            <a:gd name="adj4" fmla="val 18900000"/>
            <a:gd name="adj5" fmla="val 125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53E5A7-20C8-47B1-98BB-DC95465688E8}">
      <dsp:nvSpPr>
        <dsp:cNvPr id="0" name=""/>
        <dsp:cNvSpPr/>
      </dsp:nvSpPr>
      <dsp:spPr>
        <a:xfrm>
          <a:off x="4919948" y="2650251"/>
          <a:ext cx="1568245" cy="78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2. Measures use aggregating functions such as average, minimum, maximum, count distinct, or more complex calculations that use a DAX function</a:t>
          </a:r>
          <a:endParaRPr lang="en-IN" sz="900" kern="1200" dirty="0"/>
        </a:p>
      </dsp:txBody>
      <dsp:txXfrm>
        <a:off x="4919948" y="2650251"/>
        <a:ext cx="1568245" cy="783934"/>
      </dsp:txXfrm>
    </dsp:sp>
    <dsp:sp modelId="{627C5E7C-2C7A-45F7-A805-50B4D7581682}">
      <dsp:nvSpPr>
        <dsp:cNvPr id="0" name=""/>
        <dsp:cNvSpPr/>
      </dsp:nvSpPr>
      <dsp:spPr>
        <a:xfrm>
          <a:off x="5277692" y="3437704"/>
          <a:ext cx="2424711" cy="2425683"/>
        </a:xfrm>
        <a:prstGeom prst="blockArc">
          <a:avLst>
            <a:gd name="adj1" fmla="val 13500000"/>
            <a:gd name="adj2" fmla="val 10800000"/>
            <a:gd name="adj3" fmla="val 1274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5AA2F-7080-4C57-A63A-97148D20EF80}">
      <dsp:nvSpPr>
        <dsp:cNvPr id="0" name=""/>
        <dsp:cNvSpPr/>
      </dsp:nvSpPr>
      <dsp:spPr>
        <a:xfrm>
          <a:off x="5704335" y="4283791"/>
          <a:ext cx="1568245" cy="78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GB" sz="900" kern="1200" dirty="0"/>
            <a:t>3. Measures are created using DAX formulas and with an extensive library of functions, operators, and constructs</a:t>
          </a:r>
          <a:endParaRPr lang="en-IN" sz="900" kern="1200" dirty="0"/>
        </a:p>
      </dsp:txBody>
      <dsp:txXfrm>
        <a:off x="5704335" y="4283791"/>
        <a:ext cx="1568245" cy="7839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BDA0B-5E9E-423D-A5E6-C0335AA72D26}">
      <dsp:nvSpPr>
        <dsp:cNvPr id="0" name=""/>
        <dsp:cNvSpPr/>
      </dsp:nvSpPr>
      <dsp:spPr>
        <a:xfrm>
          <a:off x="516743" y="250706"/>
          <a:ext cx="1721743" cy="1722127"/>
        </a:xfrm>
        <a:prstGeom prst="circularArrow">
          <a:avLst>
            <a:gd name="adj1" fmla="val 10980"/>
            <a:gd name="adj2" fmla="val 1142322"/>
            <a:gd name="adj3" fmla="val 90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202B24-D474-4A31-AF55-EF236EF1BA8D}">
      <dsp:nvSpPr>
        <dsp:cNvPr id="0" name=""/>
        <dsp:cNvSpPr/>
      </dsp:nvSpPr>
      <dsp:spPr>
        <a:xfrm>
          <a:off x="896965" y="874116"/>
          <a:ext cx="960749" cy="480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Benefits </a:t>
          </a:r>
        </a:p>
      </dsp:txBody>
      <dsp:txXfrm>
        <a:off x="896965" y="874116"/>
        <a:ext cx="960749" cy="480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B4F8E-9321-4EAA-B39B-C4E7FA36EA52}">
      <dsp:nvSpPr>
        <dsp:cNvPr id="0" name=""/>
        <dsp:cNvSpPr/>
      </dsp:nvSpPr>
      <dsp:spPr>
        <a:xfrm>
          <a:off x="0" y="0"/>
          <a:ext cx="4062596" cy="203129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just" defTabSz="800100">
            <a:lnSpc>
              <a:spcPct val="90000"/>
            </a:lnSpc>
            <a:spcBef>
              <a:spcPct val="0"/>
            </a:spcBef>
            <a:spcAft>
              <a:spcPct val="35000"/>
            </a:spcAft>
            <a:buNone/>
          </a:pPr>
          <a:r>
            <a:rPr lang="en-IN" sz="1800" kern="1200" dirty="0"/>
            <a:t>When data is imported into the model, Power Bl automatically creates relationships. If we then create calculated tables or use Enter Data to add new tables, relationships will not exist. However, Autodetect is the best guess, and it might need adjusting after it runs</a:t>
          </a:r>
        </a:p>
      </dsp:txBody>
      <dsp:txXfrm>
        <a:off x="0" y="0"/>
        <a:ext cx="4062596" cy="20312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04C9E-2D81-4647-8D0C-2BCEF80DABD1}">
      <dsp:nvSpPr>
        <dsp:cNvPr id="0" name=""/>
        <dsp:cNvSpPr/>
      </dsp:nvSpPr>
      <dsp:spPr>
        <a:xfrm>
          <a:off x="-1875424" y="-292361"/>
          <a:ext cx="2253101" cy="2253101"/>
        </a:xfrm>
        <a:prstGeom prst="blockArc">
          <a:avLst>
            <a:gd name="adj1" fmla="val 18900000"/>
            <a:gd name="adj2" fmla="val 2700000"/>
            <a:gd name="adj3" fmla="val 9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B4540D-AF99-4E78-83C6-F7559B00814C}">
      <dsp:nvSpPr>
        <dsp:cNvPr id="0" name=""/>
        <dsp:cNvSpPr/>
      </dsp:nvSpPr>
      <dsp:spPr>
        <a:xfrm>
          <a:off x="306689" y="238344"/>
          <a:ext cx="11876509" cy="4766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319"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In data modelling, cardinality refers to the relationship that one table has with another table</a:t>
          </a:r>
          <a:endParaRPr lang="en-IN" sz="2400" kern="1200" dirty="0"/>
        </a:p>
      </dsp:txBody>
      <dsp:txXfrm>
        <a:off x="306689" y="238344"/>
        <a:ext cx="11876509" cy="476622"/>
      </dsp:txXfrm>
    </dsp:sp>
    <dsp:sp modelId="{09D3FCD9-EEE6-405B-A62B-C432F3469707}">
      <dsp:nvSpPr>
        <dsp:cNvPr id="0" name=""/>
        <dsp:cNvSpPr/>
      </dsp:nvSpPr>
      <dsp:spPr>
        <a:xfrm>
          <a:off x="8800" y="178766"/>
          <a:ext cx="595778" cy="59577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6239ED-C8B3-46FC-87F5-14E999491C07}">
      <dsp:nvSpPr>
        <dsp:cNvPr id="0" name=""/>
        <dsp:cNvSpPr/>
      </dsp:nvSpPr>
      <dsp:spPr>
        <a:xfrm>
          <a:off x="306689" y="953411"/>
          <a:ext cx="11876509" cy="4766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8319" tIns="60960" rIns="60960" bIns="60960" numCol="1" spcCol="1270" anchor="ctr" anchorCtr="0">
          <a:noAutofit/>
        </a:bodyPr>
        <a:lstStyle/>
        <a:p>
          <a:pPr marL="0" lvl="0" indent="0" algn="ctr" defTabSz="1066800">
            <a:lnSpc>
              <a:spcPct val="90000"/>
            </a:lnSpc>
            <a:spcBef>
              <a:spcPct val="0"/>
            </a:spcBef>
            <a:spcAft>
              <a:spcPct val="35000"/>
            </a:spcAft>
            <a:buNone/>
          </a:pPr>
          <a:r>
            <a:rPr lang="en-GB" sz="2400" kern="1200" dirty="0"/>
            <a:t>Different types of cardinality in Power 81 data modeling are :</a:t>
          </a:r>
          <a:endParaRPr lang="en-IN" sz="2400" kern="1200" dirty="0"/>
        </a:p>
      </dsp:txBody>
      <dsp:txXfrm>
        <a:off x="306689" y="953411"/>
        <a:ext cx="11876509" cy="476622"/>
      </dsp:txXfrm>
    </dsp:sp>
    <dsp:sp modelId="{179AB8EC-0DB7-4E4E-B1F9-7B4C0E5EB726}">
      <dsp:nvSpPr>
        <dsp:cNvPr id="0" name=""/>
        <dsp:cNvSpPr/>
      </dsp:nvSpPr>
      <dsp:spPr>
        <a:xfrm>
          <a:off x="8800" y="893834"/>
          <a:ext cx="595778" cy="59577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B3DBD-08B3-4195-A46B-94D7BB3D3917}">
      <dsp:nvSpPr>
        <dsp:cNvPr id="0" name=""/>
        <dsp:cNvSpPr/>
      </dsp:nvSpPr>
      <dsp:spPr>
        <a:xfrm>
          <a:off x="0" y="2839"/>
          <a:ext cx="8710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984C11-0AE1-4957-885D-D2FB4F50C3F1}">
      <dsp:nvSpPr>
        <dsp:cNvPr id="0" name=""/>
        <dsp:cNvSpPr/>
      </dsp:nvSpPr>
      <dsp:spPr>
        <a:xfrm>
          <a:off x="0" y="2839"/>
          <a:ext cx="8710864" cy="19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dirty="0"/>
            <a:t>Data Analysis Expressions (DAX) is a formula language that consists of a library of more than 250+ functions, constants, and operators.</a:t>
          </a:r>
        </a:p>
      </dsp:txBody>
      <dsp:txXfrm>
        <a:off x="0" y="2839"/>
        <a:ext cx="8710864" cy="1936528"/>
      </dsp:txXfrm>
    </dsp:sp>
    <dsp:sp modelId="{65D7035A-38F3-4BF8-8DB9-59534DA922F4}">
      <dsp:nvSpPr>
        <dsp:cNvPr id="0" name=""/>
        <dsp:cNvSpPr/>
      </dsp:nvSpPr>
      <dsp:spPr>
        <a:xfrm>
          <a:off x="0" y="1939367"/>
          <a:ext cx="8710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E42ECB-4BC3-4027-946C-5E8E0CA39CD7}">
      <dsp:nvSpPr>
        <dsp:cNvPr id="0" name=""/>
        <dsp:cNvSpPr/>
      </dsp:nvSpPr>
      <dsp:spPr>
        <a:xfrm>
          <a:off x="0" y="1939367"/>
          <a:ext cx="8710864" cy="19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dirty="0"/>
            <a:t>DAX is used in a formula or expression to calculate and return a single value or multiple values.</a:t>
          </a:r>
        </a:p>
      </dsp:txBody>
      <dsp:txXfrm>
        <a:off x="0" y="1939367"/>
        <a:ext cx="8710864" cy="1936528"/>
      </dsp:txXfrm>
    </dsp:sp>
    <dsp:sp modelId="{EA56095C-C70C-48F6-9C06-AC465B486B51}">
      <dsp:nvSpPr>
        <dsp:cNvPr id="0" name=""/>
        <dsp:cNvSpPr/>
      </dsp:nvSpPr>
      <dsp:spPr>
        <a:xfrm>
          <a:off x="0" y="3875895"/>
          <a:ext cx="8710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97E61-B710-4769-9598-03F43F4DC62B}">
      <dsp:nvSpPr>
        <dsp:cNvPr id="0" name=""/>
        <dsp:cNvSpPr/>
      </dsp:nvSpPr>
      <dsp:spPr>
        <a:xfrm>
          <a:off x="0" y="3875895"/>
          <a:ext cx="8710864" cy="19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IN" sz="3500" kern="1200" dirty="0"/>
            <a:t>DAX is not a new feature. It is used in Power Pivot for Excel or SQL Server Analysis Services (SSAS).</a:t>
          </a:r>
        </a:p>
      </dsp:txBody>
      <dsp:txXfrm>
        <a:off x="0" y="3875895"/>
        <a:ext cx="8710864" cy="19365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AEBFE-92F2-4703-9DB4-11DE85565E09}">
      <dsp:nvSpPr>
        <dsp:cNvPr id="0" name=""/>
        <dsp:cNvSpPr/>
      </dsp:nvSpPr>
      <dsp:spPr>
        <a:xfrm>
          <a:off x="609600" y="1013977"/>
          <a:ext cx="10972800" cy="997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just" defTabSz="1244600">
            <a:lnSpc>
              <a:spcPct val="90000"/>
            </a:lnSpc>
            <a:spcBef>
              <a:spcPct val="0"/>
            </a:spcBef>
            <a:spcAft>
              <a:spcPct val="35000"/>
            </a:spcAft>
            <a:buNone/>
          </a:pPr>
          <a:r>
            <a:rPr lang="en-IN" sz="2800" kern="1200" dirty="0"/>
            <a:t>Using DAX in a effective way will help us get the most of our data.</a:t>
          </a:r>
        </a:p>
      </dsp:txBody>
      <dsp:txXfrm>
        <a:off x="609600" y="1013977"/>
        <a:ext cx="10972800" cy="997527"/>
      </dsp:txXfrm>
    </dsp:sp>
    <dsp:sp modelId="{AAAF7662-0F2E-4447-86DB-F0295C255C3E}">
      <dsp:nvSpPr>
        <dsp:cNvPr id="0" name=""/>
        <dsp:cNvSpPr/>
      </dsp:nvSpPr>
      <dsp:spPr>
        <a:xfrm>
          <a:off x="609600"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6F656-D476-48AD-8C53-7BA44D8E9556}">
      <dsp:nvSpPr>
        <dsp:cNvPr id="0" name=""/>
        <dsp:cNvSpPr/>
      </dsp:nvSpPr>
      <dsp:spPr>
        <a:xfrm>
          <a:off x="2157984"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19B153-8E0B-4A9D-A80D-A3227E3B8198}">
      <dsp:nvSpPr>
        <dsp:cNvPr id="0" name=""/>
        <dsp:cNvSpPr/>
      </dsp:nvSpPr>
      <dsp:spPr>
        <a:xfrm>
          <a:off x="3706368"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2733B4-3D54-4915-96F9-4701CE10F458}">
      <dsp:nvSpPr>
        <dsp:cNvPr id="0" name=""/>
        <dsp:cNvSpPr/>
      </dsp:nvSpPr>
      <dsp:spPr>
        <a:xfrm>
          <a:off x="5254752"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69D37-2828-48FC-8A79-E37F32D95A83}">
      <dsp:nvSpPr>
        <dsp:cNvPr id="0" name=""/>
        <dsp:cNvSpPr/>
      </dsp:nvSpPr>
      <dsp:spPr>
        <a:xfrm>
          <a:off x="6803136"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E56A0-49AB-4F34-85BB-590DFD585FC2}">
      <dsp:nvSpPr>
        <dsp:cNvPr id="0" name=""/>
        <dsp:cNvSpPr/>
      </dsp:nvSpPr>
      <dsp:spPr>
        <a:xfrm>
          <a:off x="8351520"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7834E-F5E0-4877-9DE3-97B73815D0E0}">
      <dsp:nvSpPr>
        <dsp:cNvPr id="0" name=""/>
        <dsp:cNvSpPr/>
      </dsp:nvSpPr>
      <dsp:spPr>
        <a:xfrm>
          <a:off x="9899904" y="2011504"/>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80902-CCF2-4FC5-90FF-F9C0710AB439}">
      <dsp:nvSpPr>
        <dsp:cNvPr id="0" name=""/>
        <dsp:cNvSpPr/>
      </dsp:nvSpPr>
      <dsp:spPr>
        <a:xfrm>
          <a:off x="609600" y="2375179"/>
          <a:ext cx="10972800" cy="997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just" defTabSz="1244600">
            <a:lnSpc>
              <a:spcPct val="90000"/>
            </a:lnSpc>
            <a:spcBef>
              <a:spcPct val="0"/>
            </a:spcBef>
            <a:spcAft>
              <a:spcPct val="35000"/>
            </a:spcAft>
            <a:buNone/>
          </a:pPr>
          <a:r>
            <a:rPr lang="en-IN" sz="2800" kern="1200" dirty="0"/>
            <a:t>Measures created using DAX help us solve real world problems easily.</a:t>
          </a:r>
        </a:p>
      </dsp:txBody>
      <dsp:txXfrm>
        <a:off x="609600" y="2375179"/>
        <a:ext cx="10972800" cy="997527"/>
      </dsp:txXfrm>
    </dsp:sp>
    <dsp:sp modelId="{582F663F-23C3-4819-84DF-8ED0AD785AA0}">
      <dsp:nvSpPr>
        <dsp:cNvPr id="0" name=""/>
        <dsp:cNvSpPr/>
      </dsp:nvSpPr>
      <dsp:spPr>
        <a:xfrm>
          <a:off x="609600"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04CC8-07AE-45F8-9A7B-EC22695690EC}">
      <dsp:nvSpPr>
        <dsp:cNvPr id="0" name=""/>
        <dsp:cNvSpPr/>
      </dsp:nvSpPr>
      <dsp:spPr>
        <a:xfrm>
          <a:off x="2157984"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46CB0-A2A5-403A-A615-ACF68D1A19E3}">
      <dsp:nvSpPr>
        <dsp:cNvPr id="0" name=""/>
        <dsp:cNvSpPr/>
      </dsp:nvSpPr>
      <dsp:spPr>
        <a:xfrm>
          <a:off x="3706368"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990551-D65F-4622-A194-843D124B6B19}">
      <dsp:nvSpPr>
        <dsp:cNvPr id="0" name=""/>
        <dsp:cNvSpPr/>
      </dsp:nvSpPr>
      <dsp:spPr>
        <a:xfrm>
          <a:off x="5254752"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FE1D38-48E9-44BD-8933-A4FC7632D7C5}">
      <dsp:nvSpPr>
        <dsp:cNvPr id="0" name=""/>
        <dsp:cNvSpPr/>
      </dsp:nvSpPr>
      <dsp:spPr>
        <a:xfrm>
          <a:off x="6803136"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A9AF9-0A59-4FB0-B68F-F61EE580187D}">
      <dsp:nvSpPr>
        <dsp:cNvPr id="0" name=""/>
        <dsp:cNvSpPr/>
      </dsp:nvSpPr>
      <dsp:spPr>
        <a:xfrm>
          <a:off x="8351520"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91AB4-F3C9-4A68-9705-3BF23E447782}">
      <dsp:nvSpPr>
        <dsp:cNvPr id="0" name=""/>
        <dsp:cNvSpPr/>
      </dsp:nvSpPr>
      <dsp:spPr>
        <a:xfrm>
          <a:off x="9899904" y="3372706"/>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46CCC6-E1F3-4CC6-AEDB-1DCC4C8957A1}">
      <dsp:nvSpPr>
        <dsp:cNvPr id="0" name=""/>
        <dsp:cNvSpPr/>
      </dsp:nvSpPr>
      <dsp:spPr>
        <a:xfrm>
          <a:off x="609600" y="3736381"/>
          <a:ext cx="10972800" cy="997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just" defTabSz="1244600">
            <a:lnSpc>
              <a:spcPct val="90000"/>
            </a:lnSpc>
            <a:spcBef>
              <a:spcPct val="0"/>
            </a:spcBef>
            <a:spcAft>
              <a:spcPct val="35000"/>
            </a:spcAft>
            <a:buNone/>
          </a:pPr>
          <a:r>
            <a:rPr lang="en-IN" sz="2800" kern="1200" dirty="0"/>
            <a:t>DAX helps us perform calculations over large data easily to get valuable insights to make it more Useful.</a:t>
          </a:r>
        </a:p>
      </dsp:txBody>
      <dsp:txXfrm>
        <a:off x="609600" y="3736381"/>
        <a:ext cx="10972800" cy="997527"/>
      </dsp:txXfrm>
    </dsp:sp>
    <dsp:sp modelId="{135B006D-B058-4A09-BA48-F20B4AACF010}">
      <dsp:nvSpPr>
        <dsp:cNvPr id="0" name=""/>
        <dsp:cNvSpPr/>
      </dsp:nvSpPr>
      <dsp:spPr>
        <a:xfrm>
          <a:off x="609600"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D597C-F6E4-49DD-8E9F-0708073D0DB3}">
      <dsp:nvSpPr>
        <dsp:cNvPr id="0" name=""/>
        <dsp:cNvSpPr/>
      </dsp:nvSpPr>
      <dsp:spPr>
        <a:xfrm>
          <a:off x="2157984"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24746-2C6E-482C-8C6F-0F54D5C74A29}">
      <dsp:nvSpPr>
        <dsp:cNvPr id="0" name=""/>
        <dsp:cNvSpPr/>
      </dsp:nvSpPr>
      <dsp:spPr>
        <a:xfrm>
          <a:off x="3706368"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30DE98-0599-4C34-8548-284E554587BD}">
      <dsp:nvSpPr>
        <dsp:cNvPr id="0" name=""/>
        <dsp:cNvSpPr/>
      </dsp:nvSpPr>
      <dsp:spPr>
        <a:xfrm>
          <a:off x="5254752"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A87377-DEB7-4CA1-B704-418630332BA8}">
      <dsp:nvSpPr>
        <dsp:cNvPr id="0" name=""/>
        <dsp:cNvSpPr/>
      </dsp:nvSpPr>
      <dsp:spPr>
        <a:xfrm>
          <a:off x="6803136"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4DAC4-8C05-4450-BEE1-426DC1288C1D}">
      <dsp:nvSpPr>
        <dsp:cNvPr id="0" name=""/>
        <dsp:cNvSpPr/>
      </dsp:nvSpPr>
      <dsp:spPr>
        <a:xfrm>
          <a:off x="8351520"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7FE99D-52FC-4287-A0A0-457957109DE1}">
      <dsp:nvSpPr>
        <dsp:cNvPr id="0" name=""/>
        <dsp:cNvSpPr/>
      </dsp:nvSpPr>
      <dsp:spPr>
        <a:xfrm>
          <a:off x="9899904" y="4733908"/>
          <a:ext cx="1463040" cy="243840"/>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E6CEC-BC9D-4276-A68B-D43F958F658B}">
      <dsp:nvSpPr>
        <dsp:cNvPr id="0" name=""/>
        <dsp:cNvSpPr/>
      </dsp:nvSpPr>
      <dsp:spPr>
        <a:xfrm>
          <a:off x="1939210" y="1994588"/>
          <a:ext cx="3463991" cy="1731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IN" sz="2200" kern="1200" dirty="0"/>
        </a:p>
      </dsp:txBody>
      <dsp:txXfrm>
        <a:off x="1989938" y="2045316"/>
        <a:ext cx="3362535" cy="1630539"/>
      </dsp:txXfrm>
    </dsp:sp>
    <dsp:sp modelId="{C6D04C3C-F685-44AB-BC2A-1B3EA3E69EBF}">
      <dsp:nvSpPr>
        <dsp:cNvPr id="0" name=""/>
        <dsp:cNvSpPr/>
      </dsp:nvSpPr>
      <dsp:spPr>
        <a:xfrm rot="18289469">
          <a:off x="4882830" y="1837442"/>
          <a:ext cx="2426339" cy="54492"/>
        </a:xfrm>
        <a:custGeom>
          <a:avLst/>
          <a:gdLst/>
          <a:ahLst/>
          <a:cxnLst/>
          <a:rect l="0" t="0" r="0" b="0"/>
          <a:pathLst>
            <a:path>
              <a:moveTo>
                <a:pt x="0" y="27246"/>
              </a:moveTo>
              <a:lnTo>
                <a:pt x="2426339"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035341" y="1804030"/>
        <a:ext cx="121316" cy="121316"/>
      </dsp:txXfrm>
    </dsp:sp>
    <dsp:sp modelId="{E91BBAB7-0BE0-4C20-81EF-FE427572C0BA}">
      <dsp:nvSpPr>
        <dsp:cNvPr id="0" name=""/>
        <dsp:cNvSpPr/>
      </dsp:nvSpPr>
      <dsp:spPr>
        <a:xfrm>
          <a:off x="6788798" y="2793"/>
          <a:ext cx="3463991" cy="1731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DAX functions are predefined formulas that perform calculations on one or more arguments.</a:t>
          </a:r>
        </a:p>
      </dsp:txBody>
      <dsp:txXfrm>
        <a:off x="6839526" y="53521"/>
        <a:ext cx="3362535" cy="1630539"/>
      </dsp:txXfrm>
    </dsp:sp>
    <dsp:sp modelId="{156327FE-FA8D-47BF-98FF-A289D3BABB6F}">
      <dsp:nvSpPr>
        <dsp:cNvPr id="0" name=""/>
        <dsp:cNvSpPr/>
      </dsp:nvSpPr>
      <dsp:spPr>
        <a:xfrm>
          <a:off x="5403201" y="2833340"/>
          <a:ext cx="1385596" cy="54492"/>
        </a:xfrm>
        <a:custGeom>
          <a:avLst/>
          <a:gdLst/>
          <a:ahLst/>
          <a:cxnLst/>
          <a:rect l="0" t="0" r="0" b="0"/>
          <a:pathLst>
            <a:path>
              <a:moveTo>
                <a:pt x="0" y="27246"/>
              </a:moveTo>
              <a:lnTo>
                <a:pt x="1385596"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061360" y="2825946"/>
        <a:ext cx="69279" cy="69279"/>
      </dsp:txXfrm>
    </dsp:sp>
    <dsp:sp modelId="{934C6C2B-A69F-430C-89C2-D17C30FF47FC}">
      <dsp:nvSpPr>
        <dsp:cNvPr id="0" name=""/>
        <dsp:cNvSpPr/>
      </dsp:nvSpPr>
      <dsp:spPr>
        <a:xfrm>
          <a:off x="6788798" y="1994588"/>
          <a:ext cx="3463991" cy="1731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We can pass a column, function, expressions, formulas, constants, numbers, text, and TRUE or FALSE as an argument.</a:t>
          </a:r>
        </a:p>
      </dsp:txBody>
      <dsp:txXfrm>
        <a:off x="6839526" y="2045316"/>
        <a:ext cx="3362535" cy="1630539"/>
      </dsp:txXfrm>
    </dsp:sp>
    <dsp:sp modelId="{4E438BFD-30A9-4547-ACED-3C28C86E9906}">
      <dsp:nvSpPr>
        <dsp:cNvPr id="0" name=""/>
        <dsp:cNvSpPr/>
      </dsp:nvSpPr>
      <dsp:spPr>
        <a:xfrm rot="3310531">
          <a:off x="4882830" y="3829237"/>
          <a:ext cx="2426339" cy="54492"/>
        </a:xfrm>
        <a:custGeom>
          <a:avLst/>
          <a:gdLst/>
          <a:ahLst/>
          <a:cxnLst/>
          <a:rect l="0" t="0" r="0" b="0"/>
          <a:pathLst>
            <a:path>
              <a:moveTo>
                <a:pt x="0" y="27246"/>
              </a:moveTo>
              <a:lnTo>
                <a:pt x="2426339" y="2724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035341" y="3795825"/>
        <a:ext cx="121316" cy="121316"/>
      </dsp:txXfrm>
    </dsp:sp>
    <dsp:sp modelId="{EB4CFF91-D9EF-4928-9393-89CA82458D77}">
      <dsp:nvSpPr>
        <dsp:cNvPr id="0" name=""/>
        <dsp:cNvSpPr/>
      </dsp:nvSpPr>
      <dsp:spPr>
        <a:xfrm>
          <a:off x="6788798" y="3986383"/>
          <a:ext cx="3463991" cy="1731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IN" sz="2200" kern="1200" dirty="0"/>
            <a:t>DAX is similar to Excel, but DAX refers to an entire column or a table. We can filter to refer to a particular value.</a:t>
          </a:r>
        </a:p>
      </dsp:txBody>
      <dsp:txXfrm>
        <a:off x="6839526" y="4037111"/>
        <a:ext cx="3362535" cy="16305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86F6F-DAD4-4BE7-8658-AD1D82F28592}">
      <dsp:nvSpPr>
        <dsp:cNvPr id="0" name=""/>
        <dsp:cNvSpPr/>
      </dsp:nvSpPr>
      <dsp:spPr>
        <a:xfrm>
          <a:off x="1348610" y="3444"/>
          <a:ext cx="2340000" cy="55889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IN" sz="2900" kern="1200" dirty="0"/>
            <a:t>Date and Time</a:t>
          </a:r>
        </a:p>
      </dsp:txBody>
      <dsp:txXfrm>
        <a:off x="1348610" y="3444"/>
        <a:ext cx="2340000" cy="558895"/>
      </dsp:txXfrm>
    </dsp:sp>
    <dsp:sp modelId="{0B454340-ADB2-4D7F-B9CC-84051BB080C5}">
      <dsp:nvSpPr>
        <dsp:cNvPr id="0" name=""/>
        <dsp:cNvSpPr/>
      </dsp:nvSpPr>
      <dsp:spPr>
        <a:xfrm>
          <a:off x="1168610" y="590284"/>
          <a:ext cx="270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Time Intelligence</a:t>
          </a:r>
          <a:endParaRPr lang="en-IN" sz="2900" kern="1200"/>
        </a:p>
      </dsp:txBody>
      <dsp:txXfrm>
        <a:off x="1168610" y="590284"/>
        <a:ext cx="2700000" cy="558895"/>
      </dsp:txXfrm>
    </dsp:sp>
    <dsp:sp modelId="{BF3E7F29-1E36-4656-BF35-801890FC041C}">
      <dsp:nvSpPr>
        <dsp:cNvPr id="0" name=""/>
        <dsp:cNvSpPr/>
      </dsp:nvSpPr>
      <dsp:spPr>
        <a:xfrm>
          <a:off x="2057360" y="1177124"/>
          <a:ext cx="9225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Filter</a:t>
          </a:r>
          <a:endParaRPr lang="en-IN" sz="2900" kern="1200"/>
        </a:p>
      </dsp:txBody>
      <dsp:txXfrm>
        <a:off x="2057360" y="1177124"/>
        <a:ext cx="922500" cy="558895"/>
      </dsp:txXfrm>
    </dsp:sp>
    <dsp:sp modelId="{5613E74A-AB31-4270-9DA8-69EC03F6A294}">
      <dsp:nvSpPr>
        <dsp:cNvPr id="0" name=""/>
        <dsp:cNvSpPr/>
      </dsp:nvSpPr>
      <dsp:spPr>
        <a:xfrm>
          <a:off x="1551110" y="1763964"/>
          <a:ext cx="193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Information</a:t>
          </a:r>
          <a:endParaRPr lang="en-IN" sz="2900" kern="1200"/>
        </a:p>
      </dsp:txBody>
      <dsp:txXfrm>
        <a:off x="1551110" y="1763964"/>
        <a:ext cx="1935000" cy="558895"/>
      </dsp:txXfrm>
    </dsp:sp>
    <dsp:sp modelId="{ED66D7F8-B0A8-42BC-970C-72B1BF88966C}">
      <dsp:nvSpPr>
        <dsp:cNvPr id="0" name=""/>
        <dsp:cNvSpPr/>
      </dsp:nvSpPr>
      <dsp:spPr>
        <a:xfrm>
          <a:off x="1933610" y="23508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Logical</a:t>
          </a:r>
          <a:endParaRPr lang="en-IN" sz="2900" kern="1200"/>
        </a:p>
      </dsp:txBody>
      <dsp:txXfrm>
        <a:off x="1933610" y="2350804"/>
        <a:ext cx="1170000" cy="558895"/>
      </dsp:txXfrm>
    </dsp:sp>
    <dsp:sp modelId="{7F2069FA-6898-4FE9-ABD5-13E78B268720}">
      <dsp:nvSpPr>
        <dsp:cNvPr id="0" name=""/>
        <dsp:cNvSpPr/>
      </dsp:nvSpPr>
      <dsp:spPr>
        <a:xfrm>
          <a:off x="628610" y="2937644"/>
          <a:ext cx="378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Math and Trigonometric </a:t>
          </a:r>
          <a:endParaRPr lang="en-IN" sz="2900" kern="1200"/>
        </a:p>
      </dsp:txBody>
      <dsp:txXfrm>
        <a:off x="628610" y="2937644"/>
        <a:ext cx="3780000" cy="558895"/>
      </dsp:txXfrm>
    </dsp:sp>
    <dsp:sp modelId="{D745DF5E-5895-45FC-970C-6EA1FBC4EA24}">
      <dsp:nvSpPr>
        <dsp:cNvPr id="0" name=""/>
        <dsp:cNvSpPr/>
      </dsp:nvSpPr>
      <dsp:spPr>
        <a:xfrm>
          <a:off x="1506110" y="3524484"/>
          <a:ext cx="202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Parent-Child</a:t>
          </a:r>
          <a:endParaRPr lang="en-IN" sz="2900" kern="1200"/>
        </a:p>
      </dsp:txBody>
      <dsp:txXfrm>
        <a:off x="1506110" y="3524484"/>
        <a:ext cx="2025000" cy="558895"/>
      </dsp:txXfrm>
    </dsp:sp>
    <dsp:sp modelId="{EA7F5A64-C6DA-448D-9831-3D4177994C2D}">
      <dsp:nvSpPr>
        <dsp:cNvPr id="0" name=""/>
        <dsp:cNvSpPr/>
      </dsp:nvSpPr>
      <dsp:spPr>
        <a:xfrm>
          <a:off x="1708610" y="4111324"/>
          <a:ext cx="162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Statistical</a:t>
          </a:r>
          <a:endParaRPr lang="en-IN" sz="2900" kern="1200"/>
        </a:p>
      </dsp:txBody>
      <dsp:txXfrm>
        <a:off x="1708610" y="4111324"/>
        <a:ext cx="1620000" cy="558895"/>
      </dsp:txXfrm>
    </dsp:sp>
    <dsp:sp modelId="{9DD47EAB-B47C-4FF8-9BA4-3DB364FEC57D}">
      <dsp:nvSpPr>
        <dsp:cNvPr id="0" name=""/>
        <dsp:cNvSpPr/>
      </dsp:nvSpPr>
      <dsp:spPr>
        <a:xfrm>
          <a:off x="2136110" y="4698164"/>
          <a:ext cx="765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Text</a:t>
          </a:r>
          <a:endParaRPr lang="en-IN" sz="2900" kern="1200"/>
        </a:p>
      </dsp:txBody>
      <dsp:txXfrm>
        <a:off x="2136110" y="4698164"/>
        <a:ext cx="765000" cy="558895"/>
      </dsp:txXfrm>
    </dsp:sp>
    <dsp:sp modelId="{589ED2C1-F5FC-49D3-BE83-DDA9EA4A9370}">
      <dsp:nvSpPr>
        <dsp:cNvPr id="0" name=""/>
        <dsp:cNvSpPr/>
      </dsp:nvSpPr>
      <dsp:spPr>
        <a:xfrm>
          <a:off x="1933610" y="5285004"/>
          <a:ext cx="1170000" cy="5588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GB" sz="2900" kern="1200"/>
            <a:t>Others</a:t>
          </a:r>
          <a:endParaRPr lang="en-IN" sz="2900" kern="1200"/>
        </a:p>
      </dsp:txBody>
      <dsp:txXfrm>
        <a:off x="1933610" y="5285004"/>
        <a:ext cx="1170000" cy="55889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6.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9.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D792-B372-1FF8-FD13-A504C299F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BB16D0-5E89-CA21-0943-7BD09DB64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B836EF-FCF6-EE36-B70B-B248B9E057D0}"/>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E02299F9-E3BD-D4CE-5AB3-4C4F5FCE28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31D29C-5FA6-3791-6401-1C974BCA20BE}"/>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78793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7A88-2749-0EE4-7074-1BCA81D2F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16AB17-2B8A-BEC2-915C-E2CB5F32C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5A503-E2ED-C744-C4F1-941AB7968DD9}"/>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8B95BD78-41F0-23B8-5B6E-B0E973AAA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135CC5-8EEB-387C-C305-2244CB46EAD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61865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1C86B-D4D9-E162-77D9-B1D1D198DF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654893-0C3A-5A8E-B8AC-C15D23C6E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105185-E98D-D6BC-209D-74E169260CC9}"/>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FCD8DDCD-989C-EFCE-0324-A9836C5F3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68A6D-3C66-E217-668C-F6CD04FA562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4107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993-75C3-9FBA-5E38-0946C6ED0C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1C2D1-A9B5-20D6-43D6-2020467E4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DA2AF3-F084-5C35-1431-9CFE513F37D1}"/>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E9304099-E629-03C0-5C59-C2DB7A744C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72AB57-8DA7-3EB8-A852-AB5605C27A9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02959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2E5F-C6BE-AD6D-5FA4-0CA35C037E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0E4AB0-040E-3419-8CE3-195C4E4DD7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7E1F2-4194-53AD-5948-74BB8FAF07D5}"/>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838586F1-C186-40AF-B85B-C00D30E193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1CC71-B169-CDB3-00A3-EC52F28040A7}"/>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894944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A14F-0FCA-311D-836B-DA4DC15E30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5AC76C-93B9-F8A5-1DE7-D4191C14F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C9917F-D62A-C634-95EC-385E7C1EA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7103C-D785-2440-7C51-387E671DCA0E}"/>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6" name="Footer Placeholder 5">
            <a:extLst>
              <a:ext uri="{FF2B5EF4-FFF2-40B4-BE49-F238E27FC236}">
                <a16:creationId xmlns:a16="http://schemas.microsoft.com/office/drawing/2014/main" id="{5DFD7864-307E-DC15-4A3F-9D39BBD02F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8299F4-C7F4-2512-64C2-FF7116F8121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05833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EB6A-6E80-9663-23A3-2B6A795BB2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860B70-54EB-87DD-50EC-025E48B40B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7C2F35-3D68-5D9B-DD18-10E3A0B98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D1CC18-1C5C-FB64-E46D-8FDE78CA0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E144C-AD65-096B-9F3C-3DE7A027A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94B629-4B2B-1C7A-A49F-025330766466}"/>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8" name="Footer Placeholder 7">
            <a:extLst>
              <a:ext uri="{FF2B5EF4-FFF2-40B4-BE49-F238E27FC236}">
                <a16:creationId xmlns:a16="http://schemas.microsoft.com/office/drawing/2014/main" id="{37875CB5-8489-1F11-D102-2076087660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09CC38-E057-5275-EA17-99A0C29F9120}"/>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72628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BCE3-8EBA-231C-4EE1-6DE973B554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5A93A2-4F8B-9550-A7A3-A25708BED267}"/>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4" name="Footer Placeholder 3">
            <a:extLst>
              <a:ext uri="{FF2B5EF4-FFF2-40B4-BE49-F238E27FC236}">
                <a16:creationId xmlns:a16="http://schemas.microsoft.com/office/drawing/2014/main" id="{056C7D27-BFF2-13F6-E900-BBE9DD74BF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5510E5-827E-5E96-7DC6-6C40C003D035}"/>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68858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4CA62-C5E2-3891-FD3E-4A8BBB84EEA7}"/>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3" name="Footer Placeholder 2">
            <a:extLst>
              <a:ext uri="{FF2B5EF4-FFF2-40B4-BE49-F238E27FC236}">
                <a16:creationId xmlns:a16="http://schemas.microsoft.com/office/drawing/2014/main" id="{455C56AD-A715-FF76-C0F1-B8085124DA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496B64-D139-33E3-BCB8-AD80595BFB71}"/>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8126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0E51-AAAE-EEB3-C934-05570F456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E73590-6AEC-7141-8A98-D0E18DD8E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434759-5F5B-7126-6F67-9FE403CA9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DCD9C-7DEA-BC09-EFED-1387BC16337A}"/>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6" name="Footer Placeholder 5">
            <a:extLst>
              <a:ext uri="{FF2B5EF4-FFF2-40B4-BE49-F238E27FC236}">
                <a16:creationId xmlns:a16="http://schemas.microsoft.com/office/drawing/2014/main" id="{CDCEFB3C-EECE-06A0-4BB9-C679AF53B8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A575DB-2E84-7819-3251-E0D300D97239}"/>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95728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249C-068E-54FD-DFAE-A11A2EA18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327CB1-9141-A353-B67E-1B0832A4D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E498F4-5204-D75B-A28A-FB1224AB0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33F5D-98C9-CA94-3769-25E7AB45707F}"/>
              </a:ext>
            </a:extLst>
          </p:cNvPr>
          <p:cNvSpPr>
            <a:spLocks noGrp="1"/>
          </p:cNvSpPr>
          <p:nvPr>
            <p:ph type="dt" sz="half" idx="10"/>
          </p:nvPr>
        </p:nvSpPr>
        <p:spPr/>
        <p:txBody>
          <a:bodyPr/>
          <a:lstStyle/>
          <a:p>
            <a:fld id="{7CBCABAB-951A-451A-B51A-A13B87A1CA52}" type="datetimeFigureOut">
              <a:rPr lang="en-IN" smtClean="0"/>
              <a:t>06-10-2023</a:t>
            </a:fld>
            <a:endParaRPr lang="en-IN"/>
          </a:p>
        </p:txBody>
      </p:sp>
      <p:sp>
        <p:nvSpPr>
          <p:cNvPr id="6" name="Footer Placeholder 5">
            <a:extLst>
              <a:ext uri="{FF2B5EF4-FFF2-40B4-BE49-F238E27FC236}">
                <a16:creationId xmlns:a16="http://schemas.microsoft.com/office/drawing/2014/main" id="{B27386A4-85C7-43E5-C436-CEE363099F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3BE9C-4048-109E-10DF-A33FB5A38532}"/>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45178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0237D-7FD9-7AE3-6E83-C074EBCB2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BFF0D6-7440-3A23-DD6D-5400AE1CA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51DCFF-5715-4F4D-05D7-175084DB1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CABAB-951A-451A-B51A-A13B87A1CA52}" type="datetimeFigureOut">
              <a:rPr lang="en-IN" smtClean="0"/>
              <a:t>06-10-2023</a:t>
            </a:fld>
            <a:endParaRPr lang="en-IN"/>
          </a:p>
        </p:txBody>
      </p:sp>
      <p:sp>
        <p:nvSpPr>
          <p:cNvPr id="5" name="Footer Placeholder 4">
            <a:extLst>
              <a:ext uri="{FF2B5EF4-FFF2-40B4-BE49-F238E27FC236}">
                <a16:creationId xmlns:a16="http://schemas.microsoft.com/office/drawing/2014/main" id="{F185CD7B-34CF-2B19-FB02-6D011EBB3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16C847-BF0F-128F-7DC7-CC32B3FD8B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403E3-116D-4D3F-B9B7-6AD1877FDD1E}" type="slidenum">
              <a:rPr lang="en-IN" smtClean="0"/>
              <a:t>‹#›</a:t>
            </a:fld>
            <a:endParaRPr lang="en-IN"/>
          </a:p>
        </p:txBody>
      </p:sp>
    </p:spTree>
    <p:extLst>
      <p:ext uri="{BB962C8B-B14F-4D97-AF65-F5344CB8AC3E}">
        <p14:creationId xmlns:p14="http://schemas.microsoft.com/office/powerpoint/2010/main" val="3701479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1.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3.pn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4.png"/><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5.png"/><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6.pn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7.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8.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9.pn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0.png"/><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1.png"/><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2.pn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8.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3.png"/><Relationship Id="rId2" Type="http://schemas.openxmlformats.org/officeDocument/2006/relationships/diagramData" Target="../diagrams/data20.xml"/><Relationship Id="rId1" Type="http://schemas.openxmlformats.org/officeDocument/2006/relationships/slideLayout" Target="../slideLayouts/slideLayout8.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4.png"/><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7.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emf"/><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7035-9F99-4F2A-8A84-DCDB448D3210}"/>
              </a:ext>
            </a:extLst>
          </p:cNvPr>
          <p:cNvSpPr>
            <a:spLocks noGrp="1"/>
          </p:cNvSpPr>
          <p:nvPr>
            <p:ph type="ctrTitle"/>
          </p:nvPr>
        </p:nvSpPr>
        <p:spPr>
          <a:xfrm>
            <a:off x="0" y="1122363"/>
            <a:ext cx="8903368" cy="3305258"/>
          </a:xfrm>
        </p:spPr>
        <p:txBody>
          <a:bodyPr/>
          <a:lstStyle/>
          <a:p>
            <a:r>
              <a:rPr lang="en-IN" b="1" dirty="0">
                <a:solidFill>
                  <a:srgbClr val="C00000"/>
                </a:solidFill>
                <a:effectLst>
                  <a:outerShdw blurRad="38100" dist="38100" dir="2700000" algn="tl">
                    <a:srgbClr val="000000">
                      <a:alpha val="43137"/>
                    </a:srgbClr>
                  </a:outerShdw>
                </a:effectLst>
                <a:latin typeface="Arial Black" panose="020B0A04020102020204" pitchFamily="34" charset="0"/>
              </a:rPr>
              <a:t>Microsoft Power BI</a:t>
            </a:r>
            <a:br>
              <a:rPr lang="en-IN" b="1" dirty="0">
                <a:solidFill>
                  <a:srgbClr val="C00000"/>
                </a:solidFill>
                <a:effectLst>
                  <a:outerShdw blurRad="38100" dist="38100" dir="2700000" algn="tl">
                    <a:srgbClr val="000000">
                      <a:alpha val="43137"/>
                    </a:srgbClr>
                  </a:outerShdw>
                </a:effectLst>
                <a:latin typeface="Arial Black" panose="020B0A04020102020204" pitchFamily="34" charset="0"/>
              </a:rPr>
            </a:br>
            <a:r>
              <a:rPr lang="en-IN" sz="2000" b="1" dirty="0">
                <a:solidFill>
                  <a:srgbClr val="C00000"/>
                </a:solidFill>
                <a:effectLst>
                  <a:outerShdw blurRad="38100" dist="38100" dir="2700000" algn="tl">
                    <a:srgbClr val="000000">
                      <a:alpha val="43137"/>
                    </a:srgbClr>
                  </a:outerShdw>
                </a:effectLst>
                <a:latin typeface="Arial Black" panose="020B0A04020102020204" pitchFamily="34" charset="0"/>
              </a:rPr>
              <a:t>Module 4 – Data Model</a:t>
            </a:r>
            <a:endParaRPr lang="en-IN" b="1" dirty="0">
              <a:solidFill>
                <a:srgbClr val="C00000"/>
              </a:solidFill>
              <a:effectLst>
                <a:outerShdw blurRad="38100" dist="38100" dir="2700000" algn="tl">
                  <a:srgbClr val="000000">
                    <a:alpha val="43137"/>
                  </a:srgbClr>
                </a:outerShdw>
              </a:effectLst>
              <a:latin typeface="Arial Black" panose="020B0A04020102020204" pitchFamily="34" charset="0"/>
            </a:endParaRPr>
          </a:p>
        </p:txBody>
      </p:sp>
      <p:pic>
        <p:nvPicPr>
          <p:cNvPr id="13314" name="Picture 2">
            <a:extLst>
              <a:ext uri="{FF2B5EF4-FFF2-40B4-BE49-F238E27FC236}">
                <a16:creationId xmlns:a16="http://schemas.microsoft.com/office/drawing/2014/main" id="{2FF10C45-6BF5-93ED-417F-FDAAB107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284" y="4299284"/>
            <a:ext cx="2558716" cy="25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56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1D5F-9BA9-3590-F0E1-0C47A84E7511}"/>
              </a:ext>
            </a:extLst>
          </p:cNvPr>
          <p:cNvSpPr>
            <a:spLocks noGrp="1"/>
          </p:cNvSpPr>
          <p:nvPr>
            <p:ph type="title"/>
          </p:nvPr>
        </p:nvSpPr>
        <p:spPr>
          <a:xfrm>
            <a:off x="0" y="1"/>
            <a:ext cx="4867564" cy="683490"/>
          </a:xfrm>
        </p:spPr>
        <p:txBody>
          <a:bodyPr>
            <a:normAutofit fontScale="90000"/>
          </a:bodyPr>
          <a:lstStyle/>
          <a:p>
            <a:pPr algn="just"/>
            <a:r>
              <a:rPr lang="en-IN" sz="4800" b="1" dirty="0">
                <a:solidFill>
                  <a:srgbClr val="FF0000"/>
                </a:solidFill>
                <a:effectLst>
                  <a:outerShdw blurRad="38100" dist="38100" dir="2700000" algn="tl">
                    <a:srgbClr val="000000">
                      <a:alpha val="43137"/>
                    </a:srgbClr>
                  </a:outerShdw>
                </a:effectLst>
              </a:rPr>
              <a:t>Cardinality</a:t>
            </a:r>
          </a:p>
        </p:txBody>
      </p:sp>
      <p:pic>
        <p:nvPicPr>
          <p:cNvPr id="7" name="Picture 6">
            <a:extLst>
              <a:ext uri="{FF2B5EF4-FFF2-40B4-BE49-F238E27FC236}">
                <a16:creationId xmlns:a16="http://schemas.microsoft.com/office/drawing/2014/main" id="{4A015DB4-3F83-E471-88DC-994BD2801539}"/>
              </a:ext>
            </a:extLst>
          </p:cNvPr>
          <p:cNvPicPr>
            <a:picLocks noChangeAspect="1"/>
          </p:cNvPicPr>
          <p:nvPr/>
        </p:nvPicPr>
        <p:blipFill rotWithShape="1">
          <a:blip r:embed="rId2"/>
          <a:srcRect l="9737" t="34620" r="52763" b="33333"/>
          <a:stretch/>
        </p:blipFill>
        <p:spPr>
          <a:xfrm>
            <a:off x="336885" y="1107848"/>
            <a:ext cx="11404210" cy="5482023"/>
          </a:xfrm>
          <a:prstGeom prst="rect">
            <a:avLst/>
          </a:prstGeom>
        </p:spPr>
      </p:pic>
    </p:spTree>
    <p:extLst>
      <p:ext uri="{BB962C8B-B14F-4D97-AF65-F5344CB8AC3E}">
        <p14:creationId xmlns:p14="http://schemas.microsoft.com/office/powerpoint/2010/main" val="418843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05B9-AEC0-A7A2-59B8-77CF051156D0}"/>
              </a:ext>
            </a:extLst>
          </p:cNvPr>
          <p:cNvSpPr>
            <a:spLocks noGrp="1"/>
          </p:cNvSpPr>
          <p:nvPr>
            <p:ph type="title"/>
          </p:nvPr>
        </p:nvSpPr>
        <p:spPr>
          <a:xfrm>
            <a:off x="0" y="2386431"/>
            <a:ext cx="12192000" cy="1325563"/>
          </a:xfrm>
        </p:spPr>
        <p:txBody>
          <a:bodyPr>
            <a:normAutofit/>
          </a:bodyPr>
          <a:lstStyle/>
          <a:p>
            <a:pPr algn="ctr"/>
            <a:r>
              <a:rPr lang="en-IN" sz="4800" b="1" dirty="0">
                <a:solidFill>
                  <a:srgbClr val="FF0000"/>
                </a:solidFill>
                <a:effectLst>
                  <a:outerShdw blurRad="38100" dist="38100" dir="2700000" algn="tl">
                    <a:srgbClr val="000000">
                      <a:alpha val="43137"/>
                    </a:srgbClr>
                  </a:outerShdw>
                </a:effectLst>
              </a:rPr>
              <a:t>Cross Filter Direction</a:t>
            </a:r>
          </a:p>
        </p:txBody>
      </p:sp>
    </p:spTree>
    <p:extLst>
      <p:ext uri="{BB962C8B-B14F-4D97-AF65-F5344CB8AC3E}">
        <p14:creationId xmlns:p14="http://schemas.microsoft.com/office/powerpoint/2010/main" val="882766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D346-4E0A-4C2C-2CF6-839E4B7717AA}"/>
              </a:ext>
            </a:extLst>
          </p:cNvPr>
          <p:cNvSpPr>
            <a:spLocks noGrp="1"/>
          </p:cNvSpPr>
          <p:nvPr>
            <p:ph type="title"/>
          </p:nvPr>
        </p:nvSpPr>
        <p:spPr>
          <a:xfrm>
            <a:off x="0" y="0"/>
            <a:ext cx="10515600" cy="1325563"/>
          </a:xfrm>
        </p:spPr>
        <p:txBody>
          <a:bodyPr/>
          <a:lstStyle/>
          <a:p>
            <a:r>
              <a:rPr lang="en-IN" sz="4400" b="1" dirty="0">
                <a:solidFill>
                  <a:srgbClr val="FF0000"/>
                </a:solidFill>
                <a:effectLst>
                  <a:outerShdw blurRad="38100" dist="38100" dir="2700000" algn="tl">
                    <a:srgbClr val="000000">
                      <a:alpha val="43137"/>
                    </a:srgbClr>
                  </a:outerShdw>
                </a:effectLst>
              </a:rPr>
              <a:t>Cross Filter Direction</a:t>
            </a:r>
            <a:endParaRPr lang="en-IN" dirty="0"/>
          </a:p>
        </p:txBody>
      </p:sp>
      <p:sp>
        <p:nvSpPr>
          <p:cNvPr id="10" name="TextBox 9">
            <a:extLst>
              <a:ext uri="{FF2B5EF4-FFF2-40B4-BE49-F238E27FC236}">
                <a16:creationId xmlns:a16="http://schemas.microsoft.com/office/drawing/2014/main" id="{03FF3572-392B-C42B-B786-DD98A71349F1}"/>
              </a:ext>
            </a:extLst>
          </p:cNvPr>
          <p:cNvSpPr txBox="1"/>
          <p:nvPr/>
        </p:nvSpPr>
        <p:spPr>
          <a:xfrm>
            <a:off x="-1" y="1184960"/>
            <a:ext cx="12192000" cy="646331"/>
          </a:xfrm>
          <a:prstGeom prst="rect">
            <a:avLst/>
          </a:prstGeom>
          <a:noFill/>
        </p:spPr>
        <p:txBody>
          <a:bodyPr wrap="square">
            <a:spAutoFit/>
          </a:bodyPr>
          <a:lstStyle/>
          <a:p>
            <a:pPr algn="ctr"/>
            <a:r>
              <a:rPr lang="en-GB" dirty="0"/>
              <a:t>The cross filter direction of the relationships in our dataset decides how Power BI has to treat the</a:t>
            </a:r>
          </a:p>
          <a:p>
            <a:pPr algn="ctr"/>
            <a:r>
              <a:rPr lang="en-GB" dirty="0"/>
              <a:t>tables in visualizations in our reports</a:t>
            </a:r>
            <a:endParaRPr lang="en-IN" dirty="0"/>
          </a:p>
        </p:txBody>
      </p:sp>
      <p:pic>
        <p:nvPicPr>
          <p:cNvPr id="21" name="Picture 20">
            <a:extLst>
              <a:ext uri="{FF2B5EF4-FFF2-40B4-BE49-F238E27FC236}">
                <a16:creationId xmlns:a16="http://schemas.microsoft.com/office/drawing/2014/main" id="{44128914-0030-B82E-29A6-3C39CCF994BE}"/>
              </a:ext>
            </a:extLst>
          </p:cNvPr>
          <p:cNvPicPr>
            <a:picLocks noChangeAspect="1"/>
          </p:cNvPicPr>
          <p:nvPr/>
        </p:nvPicPr>
        <p:blipFill rotWithShape="1">
          <a:blip r:embed="rId2"/>
          <a:srcRect l="12237" t="41871" r="53684" b="33100"/>
          <a:stretch/>
        </p:blipFill>
        <p:spPr>
          <a:xfrm>
            <a:off x="338567" y="1831291"/>
            <a:ext cx="11837389" cy="4890350"/>
          </a:xfrm>
          <a:prstGeom prst="rect">
            <a:avLst/>
          </a:prstGeom>
        </p:spPr>
      </p:pic>
    </p:spTree>
    <p:extLst>
      <p:ext uri="{BB962C8B-B14F-4D97-AF65-F5344CB8AC3E}">
        <p14:creationId xmlns:p14="http://schemas.microsoft.com/office/powerpoint/2010/main" val="3589356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A44E-55FF-98A7-8586-861DF98681C7}"/>
              </a:ext>
            </a:extLst>
          </p:cNvPr>
          <p:cNvSpPr>
            <a:spLocks noGrp="1"/>
          </p:cNvSpPr>
          <p:nvPr>
            <p:ph type="title"/>
          </p:nvPr>
        </p:nvSpPr>
        <p:spPr>
          <a:xfrm>
            <a:off x="1030705" y="2766218"/>
            <a:ext cx="10515600" cy="1325563"/>
          </a:xfrm>
        </p:spPr>
        <p:txBody>
          <a:bodyPr>
            <a:normAutofit fontScale="90000"/>
          </a:bodyPr>
          <a:lstStyle/>
          <a:p>
            <a:pPr algn="ctr"/>
            <a:r>
              <a:rPr lang="en-GB" sz="4800" b="1" dirty="0">
                <a:solidFill>
                  <a:srgbClr val="FF0000"/>
                </a:solidFill>
                <a:effectLst>
                  <a:outerShdw blurRad="38100" dist="38100" dir="2700000" algn="tl">
                    <a:srgbClr val="000000">
                      <a:alpha val="43137"/>
                    </a:srgbClr>
                  </a:outerShdw>
                </a:effectLst>
              </a:rPr>
              <a:t>Demo: Working with</a:t>
            </a:r>
            <a:br>
              <a:rPr lang="en-GB" sz="4800" b="1" dirty="0">
                <a:solidFill>
                  <a:srgbClr val="FF0000"/>
                </a:solidFill>
                <a:effectLst>
                  <a:outerShdw blurRad="38100" dist="38100" dir="2700000" algn="tl">
                    <a:srgbClr val="000000">
                      <a:alpha val="43137"/>
                    </a:srgbClr>
                  </a:outerShdw>
                </a:effectLst>
              </a:rPr>
            </a:br>
            <a:r>
              <a:rPr lang="en-GB" sz="4800" b="1" dirty="0">
                <a:solidFill>
                  <a:srgbClr val="FF0000"/>
                </a:solidFill>
                <a:effectLst>
                  <a:outerShdw blurRad="38100" dist="38100" dir="2700000" algn="tl">
                    <a:srgbClr val="000000">
                      <a:alpha val="43137"/>
                    </a:srgbClr>
                  </a:outerShdw>
                </a:effectLst>
              </a:rPr>
              <a:t>Relationships</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7075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FF9D-C26C-78E0-4434-6666F21DA55C}"/>
              </a:ext>
            </a:extLst>
          </p:cNvPr>
          <p:cNvSpPr>
            <a:spLocks noGrp="1"/>
          </p:cNvSpPr>
          <p:nvPr>
            <p:ph type="title"/>
          </p:nvPr>
        </p:nvSpPr>
        <p:spPr>
          <a:xfrm>
            <a:off x="0" y="2434556"/>
            <a:ext cx="12192000" cy="1325563"/>
          </a:xfrm>
        </p:spPr>
        <p:txBody>
          <a:bodyPr>
            <a:normAutofit/>
          </a:bodyPr>
          <a:lstStyle/>
          <a:p>
            <a:pPr algn="ctr"/>
            <a:r>
              <a:rPr lang="en-IN" sz="4800" b="1" dirty="0">
                <a:solidFill>
                  <a:srgbClr val="FF0000"/>
                </a:solidFill>
                <a:effectLst>
                  <a:outerShdw blurRad="38100" dist="38100" dir="2700000" algn="tl">
                    <a:srgbClr val="000000">
                      <a:alpha val="43137"/>
                    </a:srgbClr>
                  </a:outerShdw>
                </a:effectLst>
              </a:rPr>
              <a:t>What is DAX?</a:t>
            </a:r>
          </a:p>
        </p:txBody>
      </p:sp>
    </p:spTree>
    <p:extLst>
      <p:ext uri="{BB962C8B-B14F-4D97-AF65-F5344CB8AC3E}">
        <p14:creationId xmlns:p14="http://schemas.microsoft.com/office/powerpoint/2010/main" val="318558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FF9D-C26C-78E0-4434-6666F21DA55C}"/>
              </a:ext>
            </a:extLst>
          </p:cNvPr>
          <p:cNvSpPr>
            <a:spLocks noGrp="1"/>
          </p:cNvSpPr>
          <p:nvPr>
            <p:ph type="title"/>
          </p:nvPr>
        </p:nvSpPr>
        <p:spPr>
          <a:xfrm>
            <a:off x="0" y="0"/>
            <a:ext cx="8197516" cy="1042737"/>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What is DAX?</a:t>
            </a:r>
          </a:p>
        </p:txBody>
      </p:sp>
      <p:graphicFrame>
        <p:nvGraphicFramePr>
          <p:cNvPr id="14" name="Diagram 13">
            <a:extLst>
              <a:ext uri="{FF2B5EF4-FFF2-40B4-BE49-F238E27FC236}">
                <a16:creationId xmlns:a16="http://schemas.microsoft.com/office/drawing/2014/main" id="{900475A4-2373-612E-213B-BEDA617E6E59}"/>
              </a:ext>
            </a:extLst>
          </p:cNvPr>
          <p:cNvGraphicFramePr/>
          <p:nvPr>
            <p:extLst>
              <p:ext uri="{D42A27DB-BD31-4B8C-83A1-F6EECF244321}">
                <p14:modId xmlns:p14="http://schemas.microsoft.com/office/powerpoint/2010/main" val="3742500669"/>
              </p:ext>
            </p:extLst>
          </p:nvPr>
        </p:nvGraphicFramePr>
        <p:xfrm>
          <a:off x="3481136" y="1042736"/>
          <a:ext cx="8710864" cy="5815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42" name="Picture 2" descr="DAX for Power BI Course - Inspizone">
            <a:extLst>
              <a:ext uri="{FF2B5EF4-FFF2-40B4-BE49-F238E27FC236}">
                <a16:creationId xmlns:a16="http://schemas.microsoft.com/office/drawing/2014/main" id="{9F817B97-6685-BD18-B0B5-0117F48A769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208"/>
          <a:stretch/>
        </p:blipFill>
        <p:spPr bwMode="auto">
          <a:xfrm>
            <a:off x="80211" y="2231608"/>
            <a:ext cx="2951747" cy="169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42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0FE-A5EF-F3E1-E01D-27DFE41F4605}"/>
              </a:ext>
            </a:extLst>
          </p:cNvPr>
          <p:cNvSpPr>
            <a:spLocks noGrp="1"/>
          </p:cNvSpPr>
          <p:nvPr>
            <p:ph type="title"/>
          </p:nvPr>
        </p:nvSpPr>
        <p:spPr>
          <a:xfrm>
            <a:off x="0" y="0"/>
            <a:ext cx="4219074" cy="1042737"/>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Why Dax?</a:t>
            </a:r>
          </a:p>
        </p:txBody>
      </p:sp>
      <p:graphicFrame>
        <p:nvGraphicFramePr>
          <p:cNvPr id="5" name="Diagram 4">
            <a:extLst>
              <a:ext uri="{FF2B5EF4-FFF2-40B4-BE49-F238E27FC236}">
                <a16:creationId xmlns:a16="http://schemas.microsoft.com/office/drawing/2014/main" id="{B6CC0E78-EEED-DD9B-92AC-44DD379B8940}"/>
              </a:ext>
            </a:extLst>
          </p:cNvPr>
          <p:cNvGraphicFramePr/>
          <p:nvPr>
            <p:extLst>
              <p:ext uri="{D42A27DB-BD31-4B8C-83A1-F6EECF244321}">
                <p14:modId xmlns:p14="http://schemas.microsoft.com/office/powerpoint/2010/main" val="2858354918"/>
              </p:ext>
            </p:extLst>
          </p:nvPr>
        </p:nvGraphicFramePr>
        <p:xfrm>
          <a:off x="0" y="866275"/>
          <a:ext cx="12192000" cy="5991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593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7F2B-0276-2316-8A73-043BBFA688C2}"/>
              </a:ext>
            </a:extLst>
          </p:cNvPr>
          <p:cNvSpPr>
            <a:spLocks noGrp="1"/>
          </p:cNvSpPr>
          <p:nvPr>
            <p:ph type="ctrTitle"/>
          </p:nvPr>
        </p:nvSpPr>
        <p:spPr>
          <a:xfrm>
            <a:off x="-112296" y="0"/>
            <a:ext cx="12304295" cy="1074821"/>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Why Dax?</a:t>
            </a:r>
          </a:p>
        </p:txBody>
      </p:sp>
      <p:sp>
        <p:nvSpPr>
          <p:cNvPr id="10" name="TextBox 9">
            <a:extLst>
              <a:ext uri="{FF2B5EF4-FFF2-40B4-BE49-F238E27FC236}">
                <a16:creationId xmlns:a16="http://schemas.microsoft.com/office/drawing/2014/main" id="{C0C7E57E-CE4D-1F7C-D286-88C49C04FFF4}"/>
              </a:ext>
            </a:extLst>
          </p:cNvPr>
          <p:cNvSpPr txBox="1"/>
          <p:nvPr/>
        </p:nvSpPr>
        <p:spPr>
          <a:xfrm>
            <a:off x="-1" y="1347537"/>
            <a:ext cx="12191999" cy="369332"/>
          </a:xfrm>
          <a:prstGeom prst="rect">
            <a:avLst/>
          </a:prstGeom>
          <a:noFill/>
        </p:spPr>
        <p:txBody>
          <a:bodyPr wrap="square">
            <a:spAutoFit/>
          </a:bodyPr>
          <a:lstStyle/>
          <a:p>
            <a:r>
              <a:rPr lang="en-IN" dirty="0"/>
              <a:t>DAX helps us find the insights that we want to extract from our data to make it more useful.</a:t>
            </a:r>
          </a:p>
        </p:txBody>
      </p:sp>
      <p:sp>
        <p:nvSpPr>
          <p:cNvPr id="12" name="TextBox 11">
            <a:extLst>
              <a:ext uri="{FF2B5EF4-FFF2-40B4-BE49-F238E27FC236}">
                <a16:creationId xmlns:a16="http://schemas.microsoft.com/office/drawing/2014/main" id="{127A8159-0169-E7F7-847C-F7D5846EF8B5}"/>
              </a:ext>
            </a:extLst>
          </p:cNvPr>
          <p:cNvSpPr txBox="1"/>
          <p:nvPr/>
        </p:nvSpPr>
        <p:spPr>
          <a:xfrm>
            <a:off x="5759116" y="2363340"/>
            <a:ext cx="6432884" cy="923330"/>
          </a:xfrm>
          <a:prstGeom prst="rect">
            <a:avLst/>
          </a:prstGeom>
          <a:noFill/>
        </p:spPr>
        <p:txBody>
          <a:bodyPr wrap="square">
            <a:spAutoFit/>
          </a:bodyPr>
          <a:lstStyle/>
          <a:p>
            <a:pPr algn="just"/>
            <a:r>
              <a:rPr lang="en-IN" dirty="0"/>
              <a:t>For example, suppose we want to compare the sales of this year so far, like-for-like with the last year. If the current month is May, we only want to compare till May of the previous year.</a:t>
            </a:r>
          </a:p>
        </p:txBody>
      </p:sp>
      <p:sp>
        <p:nvSpPr>
          <p:cNvPr id="14" name="TextBox 13">
            <a:extLst>
              <a:ext uri="{FF2B5EF4-FFF2-40B4-BE49-F238E27FC236}">
                <a16:creationId xmlns:a16="http://schemas.microsoft.com/office/drawing/2014/main" id="{C705F88A-55AF-B068-FD98-2B0C7C912A51}"/>
              </a:ext>
            </a:extLst>
          </p:cNvPr>
          <p:cNvSpPr txBox="1"/>
          <p:nvPr/>
        </p:nvSpPr>
        <p:spPr>
          <a:xfrm>
            <a:off x="5759115" y="4298190"/>
            <a:ext cx="6432883" cy="646331"/>
          </a:xfrm>
          <a:prstGeom prst="rect">
            <a:avLst/>
          </a:prstGeom>
          <a:noFill/>
        </p:spPr>
        <p:txBody>
          <a:bodyPr wrap="square">
            <a:spAutoFit/>
          </a:bodyPr>
          <a:lstStyle/>
          <a:p>
            <a:pPr algn="just"/>
            <a:r>
              <a:rPr lang="en-IN" dirty="0"/>
              <a:t>Last Year Sales = CALCULATE ([Total Sales], </a:t>
            </a:r>
            <a:r>
              <a:rPr lang="en-IN" dirty="0" err="1"/>
              <a:t>SAMEPERlODLASTYEAR</a:t>
            </a:r>
            <a:r>
              <a:rPr lang="en-IN" dirty="0"/>
              <a:t>(‘</a:t>
            </a:r>
            <a:r>
              <a:rPr lang="en-IN" dirty="0" err="1"/>
              <a:t>Date’l</a:t>
            </a:r>
            <a:r>
              <a:rPr lang="en-IN" dirty="0"/>
              <a:t>[</a:t>
            </a:r>
            <a:r>
              <a:rPr lang="en-IN" dirty="0" err="1"/>
              <a:t>Datel</a:t>
            </a:r>
            <a:r>
              <a:rPr lang="en-IN" dirty="0"/>
              <a:t>))</a:t>
            </a:r>
          </a:p>
        </p:txBody>
      </p:sp>
      <p:pic>
        <p:nvPicPr>
          <p:cNvPr id="16" name="Picture 15">
            <a:extLst>
              <a:ext uri="{FF2B5EF4-FFF2-40B4-BE49-F238E27FC236}">
                <a16:creationId xmlns:a16="http://schemas.microsoft.com/office/drawing/2014/main" id="{1B082A6A-B7BE-455B-678F-0D01C7C234A1}"/>
              </a:ext>
            </a:extLst>
          </p:cNvPr>
          <p:cNvPicPr>
            <a:picLocks noChangeAspect="1"/>
          </p:cNvPicPr>
          <p:nvPr/>
        </p:nvPicPr>
        <p:blipFill rotWithShape="1">
          <a:blip r:embed="rId2"/>
          <a:srcRect l="12369" t="43823" r="78947" b="41052"/>
          <a:stretch/>
        </p:blipFill>
        <p:spPr>
          <a:xfrm>
            <a:off x="1010652" y="3334251"/>
            <a:ext cx="2221439" cy="2176212"/>
          </a:xfrm>
          <a:prstGeom prst="rect">
            <a:avLst/>
          </a:prstGeom>
        </p:spPr>
      </p:pic>
    </p:spTree>
    <p:extLst>
      <p:ext uri="{BB962C8B-B14F-4D97-AF65-F5344CB8AC3E}">
        <p14:creationId xmlns:p14="http://schemas.microsoft.com/office/powerpoint/2010/main" val="356241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4B06-EB6B-D663-A7F8-90BDCFB0A564}"/>
              </a:ext>
            </a:extLst>
          </p:cNvPr>
          <p:cNvSpPr>
            <a:spLocks noGrp="1"/>
          </p:cNvSpPr>
          <p:nvPr>
            <p:ph type="title"/>
          </p:nvPr>
        </p:nvSpPr>
        <p:spPr>
          <a:xfrm>
            <a:off x="0" y="481264"/>
            <a:ext cx="12192000" cy="4081212"/>
          </a:xfrm>
        </p:spPr>
        <p:txBody>
          <a:bodyPr/>
          <a:lstStyle/>
          <a:p>
            <a:pPr algn="ctr"/>
            <a:r>
              <a:rPr lang="en-IN" sz="4800" b="1" dirty="0">
                <a:solidFill>
                  <a:srgbClr val="FF0000"/>
                </a:solidFill>
                <a:effectLst>
                  <a:outerShdw blurRad="38100" dist="38100" dir="2700000" algn="tl">
                    <a:srgbClr val="000000">
                      <a:alpha val="43137"/>
                    </a:srgbClr>
                  </a:outerShdw>
                </a:effectLst>
              </a:rPr>
              <a:t>DAX Syntax.</a:t>
            </a:r>
          </a:p>
        </p:txBody>
      </p:sp>
    </p:spTree>
    <p:extLst>
      <p:ext uri="{BB962C8B-B14F-4D97-AF65-F5344CB8AC3E}">
        <p14:creationId xmlns:p14="http://schemas.microsoft.com/office/powerpoint/2010/main" val="180288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7F2B-0276-2316-8A73-043BBFA688C2}"/>
              </a:ext>
            </a:extLst>
          </p:cNvPr>
          <p:cNvSpPr>
            <a:spLocks noGrp="1"/>
          </p:cNvSpPr>
          <p:nvPr>
            <p:ph type="ctrTitle"/>
          </p:nvPr>
        </p:nvSpPr>
        <p:spPr>
          <a:xfrm>
            <a:off x="-112296" y="0"/>
            <a:ext cx="12304295" cy="1074821"/>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DAX Syntax.</a:t>
            </a:r>
          </a:p>
        </p:txBody>
      </p:sp>
      <p:sp>
        <p:nvSpPr>
          <p:cNvPr id="6" name="TextBox 5">
            <a:extLst>
              <a:ext uri="{FF2B5EF4-FFF2-40B4-BE49-F238E27FC236}">
                <a16:creationId xmlns:a16="http://schemas.microsoft.com/office/drawing/2014/main" id="{D270EEB2-8168-7CC6-E7BB-DE5D3B4FBD29}"/>
              </a:ext>
            </a:extLst>
          </p:cNvPr>
          <p:cNvSpPr txBox="1"/>
          <p:nvPr/>
        </p:nvSpPr>
        <p:spPr>
          <a:xfrm>
            <a:off x="1" y="1299412"/>
            <a:ext cx="12063662" cy="1200329"/>
          </a:xfrm>
          <a:prstGeom prst="rect">
            <a:avLst/>
          </a:prstGeom>
          <a:noFill/>
        </p:spPr>
        <p:txBody>
          <a:bodyPr wrap="square">
            <a:spAutoFit/>
          </a:bodyPr>
          <a:lstStyle/>
          <a:p>
            <a:pPr algn="ctr"/>
            <a:r>
              <a:rPr lang="en-IN" dirty="0"/>
              <a:t>The key for understanding and using DAX is learning the syntax for structuring formulas, the functions</a:t>
            </a:r>
          </a:p>
          <a:p>
            <a:pPr algn="ctr"/>
            <a:r>
              <a:rPr lang="en-IN" dirty="0"/>
              <a:t>that we use to make calculations, and the context.</a:t>
            </a:r>
          </a:p>
          <a:p>
            <a:pPr algn="ctr"/>
            <a:endParaRPr lang="en-IN" dirty="0"/>
          </a:p>
          <a:p>
            <a:pPr algn="ctr"/>
            <a:r>
              <a:rPr lang="en-IN" dirty="0"/>
              <a:t>DAX formula syntax includes various elements that make up a formula.</a:t>
            </a:r>
          </a:p>
        </p:txBody>
      </p:sp>
      <p:sp>
        <p:nvSpPr>
          <p:cNvPr id="9" name="TextBox 8">
            <a:extLst>
              <a:ext uri="{FF2B5EF4-FFF2-40B4-BE49-F238E27FC236}">
                <a16:creationId xmlns:a16="http://schemas.microsoft.com/office/drawing/2014/main" id="{C86566BB-5B2A-3325-7CAE-84086C09E3E2}"/>
              </a:ext>
            </a:extLst>
          </p:cNvPr>
          <p:cNvSpPr txBox="1"/>
          <p:nvPr/>
        </p:nvSpPr>
        <p:spPr>
          <a:xfrm>
            <a:off x="5474368" y="3019977"/>
            <a:ext cx="6589295" cy="2308324"/>
          </a:xfrm>
          <a:prstGeom prst="rect">
            <a:avLst/>
          </a:prstGeom>
          <a:noFill/>
          <a:ln>
            <a:solidFill>
              <a:srgbClr val="00B050"/>
            </a:solidFill>
          </a:ln>
        </p:spPr>
        <p:txBody>
          <a:bodyPr wrap="square">
            <a:spAutoFit/>
          </a:bodyPr>
          <a:lstStyle/>
          <a:p>
            <a:pPr algn="just"/>
            <a:r>
              <a:rPr lang="en-IN" dirty="0"/>
              <a:t>A. The measure name</a:t>
            </a:r>
          </a:p>
          <a:p>
            <a:pPr algn="just"/>
            <a:r>
              <a:rPr lang="en-IN" dirty="0"/>
              <a:t>B. The equal sign operator, which indicates the beginning of the  </a:t>
            </a:r>
          </a:p>
          <a:p>
            <a:pPr algn="just"/>
            <a:r>
              <a:rPr lang="en-IN" dirty="0"/>
              <a:t>     formula</a:t>
            </a:r>
          </a:p>
          <a:p>
            <a:pPr algn="just"/>
            <a:r>
              <a:rPr lang="en-IN" dirty="0"/>
              <a:t>C. The DAX function, SUM</a:t>
            </a:r>
          </a:p>
          <a:p>
            <a:pPr algn="just"/>
            <a:r>
              <a:rPr lang="en-IN" dirty="0"/>
              <a:t>D. Parentheses(), which surround an expression that contains one </a:t>
            </a:r>
          </a:p>
          <a:p>
            <a:pPr algn="just"/>
            <a:r>
              <a:rPr lang="en-IN" dirty="0"/>
              <a:t>     or more arguments</a:t>
            </a:r>
          </a:p>
          <a:p>
            <a:pPr algn="just"/>
            <a:r>
              <a:rPr lang="en-IN" dirty="0"/>
              <a:t>E. The referenced table (Sales)</a:t>
            </a:r>
          </a:p>
          <a:p>
            <a:pPr algn="just"/>
            <a:r>
              <a:rPr lang="en-IN" dirty="0"/>
              <a:t>F. The referenced column (SalesAmount) in the referenced table</a:t>
            </a:r>
          </a:p>
        </p:txBody>
      </p:sp>
      <p:pic>
        <p:nvPicPr>
          <p:cNvPr id="11" name="Picture 10">
            <a:extLst>
              <a:ext uri="{FF2B5EF4-FFF2-40B4-BE49-F238E27FC236}">
                <a16:creationId xmlns:a16="http://schemas.microsoft.com/office/drawing/2014/main" id="{1EFAEEC5-20D1-C74C-BE6E-E7C06F886EE1}"/>
              </a:ext>
            </a:extLst>
          </p:cNvPr>
          <p:cNvPicPr>
            <a:picLocks noChangeAspect="1"/>
          </p:cNvPicPr>
          <p:nvPr/>
        </p:nvPicPr>
        <p:blipFill rotWithShape="1">
          <a:blip r:embed="rId2"/>
          <a:srcRect l="11447" t="47018" r="73816" b="38713"/>
          <a:stretch/>
        </p:blipFill>
        <p:spPr>
          <a:xfrm>
            <a:off x="417093" y="2934513"/>
            <a:ext cx="4817971" cy="2624075"/>
          </a:xfrm>
          <a:prstGeom prst="rect">
            <a:avLst/>
          </a:prstGeom>
        </p:spPr>
      </p:pic>
    </p:spTree>
    <p:extLst>
      <p:ext uri="{BB962C8B-B14F-4D97-AF65-F5344CB8AC3E}">
        <p14:creationId xmlns:p14="http://schemas.microsoft.com/office/powerpoint/2010/main" val="645443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C914-CA15-154A-8405-F1A67D61C8BC}"/>
              </a:ext>
            </a:extLst>
          </p:cNvPr>
          <p:cNvSpPr>
            <a:spLocks noGrp="1"/>
          </p:cNvSpPr>
          <p:nvPr>
            <p:ph type="title"/>
          </p:nvPr>
        </p:nvSpPr>
        <p:spPr>
          <a:xfrm>
            <a:off x="0" y="18255"/>
            <a:ext cx="12192000" cy="813019"/>
          </a:xfrm>
        </p:spPr>
        <p:txBody>
          <a:bodyPr>
            <a:normAutofit fontScale="90000"/>
          </a:bodyPr>
          <a:lstStyle/>
          <a:p>
            <a:pPr algn="ctr"/>
            <a:r>
              <a:rPr lang="en-IN" sz="6000" b="1" dirty="0">
                <a:solidFill>
                  <a:srgbClr val="FF0000"/>
                </a:solidFill>
                <a:effectLst>
                  <a:outerShdw blurRad="38100" dist="38100" dir="2700000" algn="tl">
                    <a:srgbClr val="000000">
                      <a:alpha val="43137"/>
                    </a:srgbClr>
                  </a:outerShdw>
                </a:effectLst>
              </a:rPr>
              <a:t>Agenda</a:t>
            </a:r>
            <a:endParaRPr lang="en-IN" b="1" dirty="0">
              <a:solidFill>
                <a:srgbClr val="FF0000"/>
              </a:solidFill>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53D704F4-14A9-02AF-2F8E-F9623340A664}"/>
              </a:ext>
            </a:extLst>
          </p:cNvPr>
          <p:cNvGraphicFramePr>
            <a:graphicFrameLocks noGrp="1"/>
          </p:cNvGraphicFramePr>
          <p:nvPr>
            <p:ph idx="1"/>
            <p:extLst>
              <p:ext uri="{D42A27DB-BD31-4B8C-83A1-F6EECF244321}">
                <p14:modId xmlns:p14="http://schemas.microsoft.com/office/powerpoint/2010/main" val="414273039"/>
              </p:ext>
            </p:extLst>
          </p:nvPr>
        </p:nvGraphicFramePr>
        <p:xfrm>
          <a:off x="0" y="831274"/>
          <a:ext cx="12191999" cy="600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372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36C7-A269-3628-6834-50F1F7DCFD73}"/>
              </a:ext>
            </a:extLst>
          </p:cNvPr>
          <p:cNvSpPr>
            <a:spLocks noGrp="1"/>
          </p:cNvSpPr>
          <p:nvPr>
            <p:ph type="title"/>
          </p:nvPr>
        </p:nvSpPr>
        <p:spPr>
          <a:xfrm>
            <a:off x="0" y="2514768"/>
            <a:ext cx="12192000" cy="1287211"/>
          </a:xfrm>
        </p:spPr>
        <p:txBody>
          <a:bodyPr>
            <a:normAutofit/>
          </a:bodyPr>
          <a:lstStyle/>
          <a:p>
            <a:pPr algn="ctr"/>
            <a:r>
              <a:rPr lang="en-GB" sz="4300" b="1" dirty="0">
                <a:solidFill>
                  <a:srgbClr val="FF0000"/>
                </a:solidFill>
                <a:effectLst>
                  <a:outerShdw blurRad="38100" dist="38100" dir="2700000" algn="tl">
                    <a:srgbClr val="000000">
                      <a:alpha val="43137"/>
                    </a:srgbClr>
                  </a:outerShdw>
                </a:effectLst>
              </a:rPr>
              <a:t>DAX Functions</a:t>
            </a:r>
            <a:endParaRPr lang="en-IN" sz="43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2226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AC6B-0574-CC53-C5DF-6855705C2ECD}"/>
              </a:ext>
            </a:extLst>
          </p:cNvPr>
          <p:cNvSpPr>
            <a:spLocks noGrp="1"/>
          </p:cNvSpPr>
          <p:nvPr>
            <p:ph type="title"/>
          </p:nvPr>
        </p:nvSpPr>
        <p:spPr>
          <a:xfrm>
            <a:off x="0" y="13880"/>
            <a:ext cx="7812505" cy="1109067"/>
          </a:xfrm>
        </p:spPr>
        <p:txBody>
          <a:bodyPr/>
          <a:lstStyle/>
          <a:p>
            <a:pPr algn="just"/>
            <a:r>
              <a:rPr lang="en-IN" dirty="0">
                <a:solidFill>
                  <a:srgbClr val="C00000"/>
                </a:solidFill>
                <a:latin typeface="Times New Roman" panose="02020603050405020304" pitchFamily="18" charset="0"/>
                <a:cs typeface="Times New Roman" panose="02020603050405020304" pitchFamily="18" charset="0"/>
              </a:rPr>
              <a:t>DAX Functions</a:t>
            </a:r>
          </a:p>
        </p:txBody>
      </p:sp>
      <p:graphicFrame>
        <p:nvGraphicFramePr>
          <p:cNvPr id="8" name="Diagram 7">
            <a:extLst>
              <a:ext uri="{FF2B5EF4-FFF2-40B4-BE49-F238E27FC236}">
                <a16:creationId xmlns:a16="http://schemas.microsoft.com/office/drawing/2014/main" id="{BE049CBA-022D-A073-EF0B-57A0475579FC}"/>
              </a:ext>
            </a:extLst>
          </p:cNvPr>
          <p:cNvGraphicFramePr/>
          <p:nvPr>
            <p:extLst>
              <p:ext uri="{D42A27DB-BD31-4B8C-83A1-F6EECF244321}">
                <p14:modId xmlns:p14="http://schemas.microsoft.com/office/powerpoint/2010/main" val="547374769"/>
              </p:ext>
            </p:extLst>
          </p:nvPr>
        </p:nvGraphicFramePr>
        <p:xfrm>
          <a:off x="0" y="1122947"/>
          <a:ext cx="12192000" cy="5721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A logo of a company&#10;&#10;Description automatically generated">
            <a:extLst>
              <a:ext uri="{FF2B5EF4-FFF2-40B4-BE49-F238E27FC236}">
                <a16:creationId xmlns:a16="http://schemas.microsoft.com/office/drawing/2014/main" id="{72730C55-47EE-7D66-8BD3-1BF011C7C6CD}"/>
              </a:ext>
            </a:extLst>
          </p:cNvPr>
          <p:cNvPicPr>
            <a:picLocks noChangeAspect="1"/>
          </p:cNvPicPr>
          <p:nvPr/>
        </p:nvPicPr>
        <p:blipFill>
          <a:blip r:embed="rId7"/>
          <a:stretch>
            <a:fillRect/>
          </a:stretch>
        </p:blipFill>
        <p:spPr>
          <a:xfrm>
            <a:off x="2267451" y="3183857"/>
            <a:ext cx="2866232" cy="1612733"/>
          </a:xfrm>
          <a:prstGeom prst="rect">
            <a:avLst/>
          </a:prstGeom>
        </p:spPr>
      </p:pic>
    </p:spTree>
    <p:extLst>
      <p:ext uri="{BB962C8B-B14F-4D97-AF65-F5344CB8AC3E}">
        <p14:creationId xmlns:p14="http://schemas.microsoft.com/office/powerpoint/2010/main" val="109791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AC6B-0574-CC53-C5DF-6855705C2ECD}"/>
              </a:ext>
            </a:extLst>
          </p:cNvPr>
          <p:cNvSpPr>
            <a:spLocks noGrp="1"/>
          </p:cNvSpPr>
          <p:nvPr>
            <p:ph type="title"/>
          </p:nvPr>
        </p:nvSpPr>
        <p:spPr>
          <a:xfrm>
            <a:off x="0" y="13880"/>
            <a:ext cx="7812505" cy="1109067"/>
          </a:xfrm>
        </p:spPr>
        <p:txBody>
          <a:bodyPr/>
          <a:lstStyle/>
          <a:p>
            <a:pPr algn="just"/>
            <a:r>
              <a:rPr lang="en-IN" dirty="0">
                <a:solidFill>
                  <a:srgbClr val="C00000"/>
                </a:solidFill>
                <a:latin typeface="Times New Roman" panose="02020603050405020304" pitchFamily="18" charset="0"/>
                <a:cs typeface="Times New Roman" panose="02020603050405020304" pitchFamily="18" charset="0"/>
              </a:rPr>
              <a:t>DAX Functions</a:t>
            </a:r>
          </a:p>
        </p:txBody>
      </p:sp>
      <p:sp>
        <p:nvSpPr>
          <p:cNvPr id="4" name="TextBox 3">
            <a:extLst>
              <a:ext uri="{FF2B5EF4-FFF2-40B4-BE49-F238E27FC236}">
                <a16:creationId xmlns:a16="http://schemas.microsoft.com/office/drawing/2014/main" id="{42EB3355-A8B5-1AE5-1F88-277BAF589D0D}"/>
              </a:ext>
            </a:extLst>
          </p:cNvPr>
          <p:cNvSpPr txBox="1"/>
          <p:nvPr/>
        </p:nvSpPr>
        <p:spPr>
          <a:xfrm>
            <a:off x="529389" y="992287"/>
            <a:ext cx="10988843" cy="646331"/>
          </a:xfrm>
          <a:prstGeom prst="rect">
            <a:avLst/>
          </a:prstGeom>
          <a:noFill/>
        </p:spPr>
        <p:txBody>
          <a:bodyPr wrap="square">
            <a:spAutoFit/>
          </a:bodyPr>
          <a:lstStyle/>
          <a:p>
            <a:pPr algn="ctr"/>
            <a:r>
              <a:rPr lang="en-GB" dirty="0"/>
              <a:t>The DAX library of more than 200 functions, operators, and constructs is segmented into the following</a:t>
            </a:r>
          </a:p>
          <a:p>
            <a:pPr algn="ctr"/>
            <a:r>
              <a:rPr lang="en-GB" dirty="0"/>
              <a:t>10 categories:</a:t>
            </a:r>
            <a:endParaRPr lang="en-IN" dirty="0"/>
          </a:p>
        </p:txBody>
      </p:sp>
      <p:pic>
        <p:nvPicPr>
          <p:cNvPr id="25" name="Picture 24">
            <a:extLst>
              <a:ext uri="{FF2B5EF4-FFF2-40B4-BE49-F238E27FC236}">
                <a16:creationId xmlns:a16="http://schemas.microsoft.com/office/drawing/2014/main" id="{E1EA46E0-4567-286D-4A38-71ABB822CEA0}"/>
              </a:ext>
            </a:extLst>
          </p:cNvPr>
          <p:cNvPicPr>
            <a:picLocks noChangeAspect="1"/>
          </p:cNvPicPr>
          <p:nvPr/>
        </p:nvPicPr>
        <p:blipFill rotWithShape="1">
          <a:blip r:embed="rId2"/>
          <a:srcRect l="11052" t="40467" r="52632" b="34269"/>
          <a:stretch/>
        </p:blipFill>
        <p:spPr>
          <a:xfrm>
            <a:off x="67433" y="2300178"/>
            <a:ext cx="11450799" cy="4480749"/>
          </a:xfrm>
          <a:prstGeom prst="rect">
            <a:avLst/>
          </a:prstGeom>
        </p:spPr>
      </p:pic>
    </p:spTree>
    <p:extLst>
      <p:ext uri="{BB962C8B-B14F-4D97-AF65-F5344CB8AC3E}">
        <p14:creationId xmlns:p14="http://schemas.microsoft.com/office/powerpoint/2010/main" val="2361978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2005759742"/>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4"/>
            <a:ext cx="6625389" cy="946479"/>
          </a:xfrm>
          <a:prstGeom prst="rect">
            <a:avLst/>
          </a:prstGeom>
          <a:noFill/>
        </p:spPr>
        <p:txBody>
          <a:bodyPr wrap="square">
            <a:spAutoFit/>
          </a:bodyPr>
          <a:lstStyle/>
          <a:p>
            <a:pPr algn="ctr"/>
            <a:r>
              <a:rPr lang="en-IN" dirty="0">
                <a:highlight>
                  <a:srgbClr val="C0C0C0"/>
                </a:highlight>
              </a:rPr>
              <a:t>The Date and Time DAX function is similar to the date and</a:t>
            </a:r>
          </a:p>
          <a:p>
            <a:pPr algn="ctr"/>
            <a:r>
              <a:rPr lang="en-IN" dirty="0">
                <a:highlight>
                  <a:srgbClr val="C0C0C0"/>
                </a:highlight>
              </a:rPr>
              <a:t>time functions used in Excel, but it is based on the datetime</a:t>
            </a:r>
          </a:p>
          <a:p>
            <a:pPr algn="ctr"/>
            <a:r>
              <a:rPr lang="en-IN" dirty="0">
                <a:highlight>
                  <a:srgbClr val="C0C0C0"/>
                </a:highlight>
              </a:rPr>
              <a:t>data types used by Microsoft SQL Server</a:t>
            </a:r>
          </a:p>
        </p:txBody>
      </p:sp>
      <p:pic>
        <p:nvPicPr>
          <p:cNvPr id="11" name="Picture 10">
            <a:extLst>
              <a:ext uri="{FF2B5EF4-FFF2-40B4-BE49-F238E27FC236}">
                <a16:creationId xmlns:a16="http://schemas.microsoft.com/office/drawing/2014/main" id="{EF7BA282-A288-BE48-8D95-B9C48BC3E5C7}"/>
              </a:ext>
            </a:extLst>
          </p:cNvPr>
          <p:cNvPicPr>
            <a:picLocks noChangeAspect="1"/>
          </p:cNvPicPr>
          <p:nvPr/>
        </p:nvPicPr>
        <p:blipFill rotWithShape="1">
          <a:blip r:embed="rId7"/>
          <a:srcRect l="27631" t="47953" r="52895" b="34737"/>
          <a:stretch/>
        </p:blipFill>
        <p:spPr>
          <a:xfrm>
            <a:off x="6096000" y="2358189"/>
            <a:ext cx="5775193" cy="2887577"/>
          </a:xfrm>
          <a:prstGeom prst="rect">
            <a:avLst/>
          </a:prstGeom>
        </p:spPr>
      </p:pic>
    </p:spTree>
    <p:extLst>
      <p:ext uri="{BB962C8B-B14F-4D97-AF65-F5344CB8AC3E}">
        <p14:creationId xmlns:p14="http://schemas.microsoft.com/office/powerpoint/2010/main" val="269263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649701545"/>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1074818"/>
          </a:xfrm>
          <a:prstGeom prst="rect">
            <a:avLst/>
          </a:prstGeom>
          <a:noFill/>
        </p:spPr>
        <p:txBody>
          <a:bodyPr wrap="square">
            <a:spAutoFit/>
          </a:bodyPr>
          <a:lstStyle>
            <a:defPPr>
              <a:defRPr lang="en-US"/>
            </a:defPPr>
            <a:lvl1pPr algn="ctr">
              <a:defRPr>
                <a:highlight>
                  <a:srgbClr val="C0C0C0"/>
                </a:highlight>
              </a:defRPr>
            </a:lvl1pPr>
          </a:lstStyle>
          <a:p>
            <a:r>
              <a:rPr lang="en-GB" dirty="0"/>
              <a:t>Using Time Intelligence functions, we can create date and time ranges combined with aggregations, and it is useful for building comparisons across time periods.</a:t>
            </a:r>
            <a:endParaRPr lang="en-IN" dirty="0"/>
          </a:p>
        </p:txBody>
      </p:sp>
      <p:pic>
        <p:nvPicPr>
          <p:cNvPr id="4" name="Picture 3">
            <a:extLst>
              <a:ext uri="{FF2B5EF4-FFF2-40B4-BE49-F238E27FC236}">
                <a16:creationId xmlns:a16="http://schemas.microsoft.com/office/drawing/2014/main" id="{E537AFFB-F41B-8681-1BB8-2FA58627D5C2}"/>
              </a:ext>
            </a:extLst>
          </p:cNvPr>
          <p:cNvPicPr>
            <a:picLocks noChangeAspect="1"/>
          </p:cNvPicPr>
          <p:nvPr/>
        </p:nvPicPr>
        <p:blipFill rotWithShape="1">
          <a:blip r:embed="rId7"/>
          <a:srcRect l="25658" t="47719" r="52105" b="34503"/>
          <a:stretch/>
        </p:blipFill>
        <p:spPr>
          <a:xfrm>
            <a:off x="6320589" y="3088110"/>
            <a:ext cx="5101172" cy="2294013"/>
          </a:xfrm>
          <a:prstGeom prst="rect">
            <a:avLst/>
          </a:prstGeom>
        </p:spPr>
      </p:pic>
    </p:spTree>
    <p:extLst>
      <p:ext uri="{BB962C8B-B14F-4D97-AF65-F5344CB8AC3E}">
        <p14:creationId xmlns:p14="http://schemas.microsoft.com/office/powerpoint/2010/main" val="4059766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2192835601"/>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646331"/>
          </a:xfrm>
          <a:prstGeom prst="rect">
            <a:avLst/>
          </a:prstGeom>
          <a:noFill/>
        </p:spPr>
        <p:txBody>
          <a:bodyPr wrap="square">
            <a:spAutoFit/>
          </a:bodyPr>
          <a:lstStyle>
            <a:defPPr>
              <a:defRPr lang="en-US"/>
            </a:defPPr>
            <a:lvl1pPr algn="ctr">
              <a:defRPr>
                <a:highlight>
                  <a:srgbClr val="C0C0C0"/>
                </a:highlight>
              </a:defRPr>
            </a:lvl1pPr>
          </a:lstStyle>
          <a:p>
            <a:r>
              <a:rPr lang="en-GB" dirty="0"/>
              <a:t>Using Filter functions, we can get specific data types, look</a:t>
            </a:r>
          </a:p>
          <a:p>
            <a:r>
              <a:rPr lang="en-GB" dirty="0"/>
              <a:t>up values in related tables, or filter by related values</a:t>
            </a:r>
            <a:endParaRPr lang="en-IN" dirty="0"/>
          </a:p>
        </p:txBody>
      </p:sp>
      <p:pic>
        <p:nvPicPr>
          <p:cNvPr id="6" name="Picture 5">
            <a:extLst>
              <a:ext uri="{FF2B5EF4-FFF2-40B4-BE49-F238E27FC236}">
                <a16:creationId xmlns:a16="http://schemas.microsoft.com/office/drawing/2014/main" id="{9EBB9B14-C4DA-0E4A-A078-A58F292157A6}"/>
              </a:ext>
            </a:extLst>
          </p:cNvPr>
          <p:cNvPicPr>
            <a:picLocks noChangeAspect="1"/>
          </p:cNvPicPr>
          <p:nvPr/>
        </p:nvPicPr>
        <p:blipFill rotWithShape="1">
          <a:blip r:embed="rId7"/>
          <a:srcRect l="25263" t="47953" r="52237" b="34269"/>
          <a:stretch/>
        </p:blipFill>
        <p:spPr>
          <a:xfrm>
            <a:off x="6593305" y="3100140"/>
            <a:ext cx="5260827" cy="2338132"/>
          </a:xfrm>
          <a:prstGeom prst="rect">
            <a:avLst/>
          </a:prstGeom>
        </p:spPr>
      </p:pic>
    </p:spTree>
    <p:extLst>
      <p:ext uri="{BB962C8B-B14F-4D97-AF65-F5344CB8AC3E}">
        <p14:creationId xmlns:p14="http://schemas.microsoft.com/office/powerpoint/2010/main" val="1839002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2469324855"/>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923330"/>
          </a:xfrm>
          <a:prstGeom prst="rect">
            <a:avLst/>
          </a:prstGeom>
          <a:noFill/>
        </p:spPr>
        <p:txBody>
          <a:bodyPr wrap="square">
            <a:spAutoFit/>
          </a:bodyPr>
          <a:lstStyle>
            <a:defPPr>
              <a:defRPr lang="en-US"/>
            </a:defPPr>
            <a:lvl1pPr algn="ctr">
              <a:defRPr>
                <a:highlight>
                  <a:srgbClr val="C0C0C0"/>
                </a:highlight>
              </a:defRPr>
            </a:lvl1pPr>
          </a:lstStyle>
          <a:p>
            <a:r>
              <a:rPr lang="en-GB" dirty="0"/>
              <a:t>Information functions evaluate a table or a column</a:t>
            </a:r>
          </a:p>
          <a:p>
            <a:r>
              <a:rPr lang="en-GB" dirty="0"/>
              <a:t>provided as an argument to another function and inform us</a:t>
            </a:r>
          </a:p>
          <a:p>
            <a:r>
              <a:rPr lang="en-GB" dirty="0"/>
              <a:t>if the value matches the expected type</a:t>
            </a:r>
            <a:endParaRPr lang="en-IN" dirty="0"/>
          </a:p>
        </p:txBody>
      </p:sp>
      <p:pic>
        <p:nvPicPr>
          <p:cNvPr id="4" name="Picture 3">
            <a:extLst>
              <a:ext uri="{FF2B5EF4-FFF2-40B4-BE49-F238E27FC236}">
                <a16:creationId xmlns:a16="http://schemas.microsoft.com/office/drawing/2014/main" id="{55180BDC-5316-F3DC-DA62-C49F303BE344}"/>
              </a:ext>
            </a:extLst>
          </p:cNvPr>
          <p:cNvPicPr>
            <a:picLocks noChangeAspect="1"/>
          </p:cNvPicPr>
          <p:nvPr/>
        </p:nvPicPr>
        <p:blipFill rotWithShape="1">
          <a:blip r:embed="rId7"/>
          <a:srcRect l="25132" t="47251" r="52763" b="35439"/>
          <a:stretch/>
        </p:blipFill>
        <p:spPr>
          <a:xfrm>
            <a:off x="6096000" y="2939716"/>
            <a:ext cx="5344625" cy="2354178"/>
          </a:xfrm>
          <a:prstGeom prst="rect">
            <a:avLst/>
          </a:prstGeom>
        </p:spPr>
      </p:pic>
    </p:spTree>
    <p:extLst>
      <p:ext uri="{BB962C8B-B14F-4D97-AF65-F5344CB8AC3E}">
        <p14:creationId xmlns:p14="http://schemas.microsoft.com/office/powerpoint/2010/main" val="441190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3561063731"/>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646331"/>
          </a:xfrm>
          <a:prstGeom prst="rect">
            <a:avLst/>
          </a:prstGeom>
          <a:noFill/>
        </p:spPr>
        <p:txBody>
          <a:bodyPr wrap="square">
            <a:spAutoFit/>
          </a:bodyPr>
          <a:lstStyle>
            <a:defPPr>
              <a:defRPr lang="en-US"/>
            </a:defPPr>
            <a:lvl1pPr algn="ctr">
              <a:defRPr>
                <a:highlight>
                  <a:srgbClr val="C0C0C0"/>
                </a:highlight>
              </a:defRPr>
            </a:lvl1pPr>
          </a:lstStyle>
          <a:p>
            <a:r>
              <a:rPr lang="en-GB" dirty="0"/>
              <a:t>The Logical function returns information about the value in</a:t>
            </a:r>
          </a:p>
          <a:p>
            <a:r>
              <a:rPr lang="en-GB" dirty="0"/>
              <a:t>our expression</a:t>
            </a:r>
            <a:endParaRPr lang="en-IN" dirty="0"/>
          </a:p>
        </p:txBody>
      </p:sp>
      <p:pic>
        <p:nvPicPr>
          <p:cNvPr id="6" name="Picture 5">
            <a:extLst>
              <a:ext uri="{FF2B5EF4-FFF2-40B4-BE49-F238E27FC236}">
                <a16:creationId xmlns:a16="http://schemas.microsoft.com/office/drawing/2014/main" id="{49788407-4EE3-D0B5-C0AF-1A141A533303}"/>
              </a:ext>
            </a:extLst>
          </p:cNvPr>
          <p:cNvPicPr>
            <a:picLocks noChangeAspect="1"/>
          </p:cNvPicPr>
          <p:nvPr/>
        </p:nvPicPr>
        <p:blipFill rotWithShape="1">
          <a:blip r:embed="rId7"/>
          <a:srcRect l="28026" t="48187" r="54342" b="33333"/>
          <a:stretch/>
        </p:blipFill>
        <p:spPr>
          <a:xfrm>
            <a:off x="6866019" y="2580776"/>
            <a:ext cx="4591821" cy="2707101"/>
          </a:xfrm>
          <a:prstGeom prst="rect">
            <a:avLst/>
          </a:prstGeom>
        </p:spPr>
      </p:pic>
    </p:spTree>
    <p:extLst>
      <p:ext uri="{BB962C8B-B14F-4D97-AF65-F5344CB8AC3E}">
        <p14:creationId xmlns:p14="http://schemas.microsoft.com/office/powerpoint/2010/main" val="2788470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3977486963"/>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923330"/>
          </a:xfrm>
          <a:prstGeom prst="rect">
            <a:avLst/>
          </a:prstGeom>
          <a:noFill/>
        </p:spPr>
        <p:txBody>
          <a:bodyPr wrap="square">
            <a:spAutoFit/>
          </a:bodyPr>
          <a:lstStyle>
            <a:defPPr>
              <a:defRPr lang="en-US"/>
            </a:defPPr>
            <a:lvl1pPr algn="ctr">
              <a:defRPr>
                <a:highlight>
                  <a:srgbClr val="C0C0C0"/>
                </a:highlight>
              </a:defRPr>
            </a:lvl1pPr>
          </a:lstStyle>
          <a:p>
            <a:r>
              <a:rPr lang="en-GB" dirty="0"/>
              <a:t>The Math and Trig functions perform a wide variety of</a:t>
            </a:r>
          </a:p>
          <a:p>
            <a:r>
              <a:rPr lang="en-GB" dirty="0"/>
              <a:t>mathematical calculations, and they are similar to the</a:t>
            </a:r>
          </a:p>
          <a:p>
            <a:r>
              <a:rPr lang="en-GB" dirty="0"/>
              <a:t>mathematical and trigonometrical functions in Excel</a:t>
            </a:r>
            <a:endParaRPr lang="en-IN" dirty="0"/>
          </a:p>
        </p:txBody>
      </p:sp>
      <p:pic>
        <p:nvPicPr>
          <p:cNvPr id="14" name="Picture 13">
            <a:extLst>
              <a:ext uri="{FF2B5EF4-FFF2-40B4-BE49-F238E27FC236}">
                <a16:creationId xmlns:a16="http://schemas.microsoft.com/office/drawing/2014/main" id="{35CB1F30-ED39-BDF6-4C9A-5A04C2D90A55}"/>
              </a:ext>
            </a:extLst>
          </p:cNvPr>
          <p:cNvPicPr>
            <a:picLocks noChangeAspect="1"/>
          </p:cNvPicPr>
          <p:nvPr/>
        </p:nvPicPr>
        <p:blipFill rotWithShape="1">
          <a:blip r:embed="rId7"/>
          <a:srcRect l="27368" t="47486" r="52500" b="33567"/>
          <a:stretch/>
        </p:blipFill>
        <p:spPr>
          <a:xfrm>
            <a:off x="6561219" y="3053328"/>
            <a:ext cx="4907369" cy="2598004"/>
          </a:xfrm>
          <a:prstGeom prst="rect">
            <a:avLst/>
          </a:prstGeom>
        </p:spPr>
      </p:pic>
    </p:spTree>
    <p:extLst>
      <p:ext uri="{BB962C8B-B14F-4D97-AF65-F5344CB8AC3E}">
        <p14:creationId xmlns:p14="http://schemas.microsoft.com/office/powerpoint/2010/main" val="3022357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646331"/>
          </a:xfrm>
          <a:prstGeom prst="rect">
            <a:avLst/>
          </a:prstGeom>
          <a:noFill/>
        </p:spPr>
        <p:txBody>
          <a:bodyPr wrap="square">
            <a:spAutoFit/>
          </a:bodyPr>
          <a:lstStyle>
            <a:defPPr>
              <a:defRPr lang="en-US"/>
            </a:defPPr>
            <a:lvl1pPr algn="ctr">
              <a:defRPr>
                <a:highlight>
                  <a:srgbClr val="C0C0C0"/>
                </a:highlight>
              </a:defRPr>
            </a:lvl1pPr>
          </a:lstStyle>
          <a:p>
            <a:r>
              <a:rPr lang="en-GB" dirty="0"/>
              <a:t>The Parent-Child functions work on the data that is</a:t>
            </a:r>
          </a:p>
          <a:p>
            <a:r>
              <a:rPr lang="en-GB" dirty="0"/>
              <a:t>presented in a parent/child hierarchy in the data model</a:t>
            </a:r>
            <a:endParaRPr lang="en-IN" dirty="0"/>
          </a:p>
        </p:txBody>
      </p:sp>
      <p:pic>
        <p:nvPicPr>
          <p:cNvPr id="6" name="Picture 5">
            <a:extLst>
              <a:ext uri="{FF2B5EF4-FFF2-40B4-BE49-F238E27FC236}">
                <a16:creationId xmlns:a16="http://schemas.microsoft.com/office/drawing/2014/main" id="{0538D105-D636-76E7-52EF-AFC1377A4E79}"/>
              </a:ext>
            </a:extLst>
          </p:cNvPr>
          <p:cNvPicPr>
            <a:picLocks noChangeAspect="1"/>
          </p:cNvPicPr>
          <p:nvPr/>
        </p:nvPicPr>
        <p:blipFill rotWithShape="1">
          <a:blip r:embed="rId7"/>
          <a:srcRect l="28026" t="47018" r="51974" b="34737"/>
          <a:stretch/>
        </p:blipFill>
        <p:spPr>
          <a:xfrm>
            <a:off x="5756861" y="2425004"/>
            <a:ext cx="5963154" cy="3060027"/>
          </a:xfrm>
          <a:prstGeom prst="rect">
            <a:avLst/>
          </a:prstGeom>
        </p:spPr>
      </p:pic>
    </p:spTree>
    <p:extLst>
      <p:ext uri="{BB962C8B-B14F-4D97-AF65-F5344CB8AC3E}">
        <p14:creationId xmlns:p14="http://schemas.microsoft.com/office/powerpoint/2010/main" val="676702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4AF8-A98B-7F74-A156-78429555FCA2}"/>
              </a:ext>
            </a:extLst>
          </p:cNvPr>
          <p:cNvSpPr>
            <a:spLocks noGrp="1"/>
          </p:cNvSpPr>
          <p:nvPr>
            <p:ph type="title"/>
          </p:nvPr>
        </p:nvSpPr>
        <p:spPr>
          <a:xfrm>
            <a:off x="0" y="2766218"/>
            <a:ext cx="12192000" cy="1325563"/>
          </a:xfrm>
        </p:spPr>
        <p:txBody>
          <a:bodyPr>
            <a:normAutofit fontScale="90000"/>
          </a:bodyPr>
          <a:lstStyle/>
          <a:p>
            <a:pPr algn="ctr"/>
            <a:r>
              <a:rPr lang="en-IN" sz="6000" b="1" dirty="0">
                <a:solidFill>
                  <a:srgbClr val="FF0000"/>
                </a:solidFill>
                <a:effectLst>
                  <a:outerShdw blurRad="38100" dist="38100" dir="2700000" algn="tl">
                    <a:srgbClr val="000000">
                      <a:alpha val="43137"/>
                    </a:srgbClr>
                  </a:outerShdw>
                </a:effectLst>
              </a:rPr>
              <a:t>What are</a:t>
            </a:r>
            <a:br>
              <a:rPr lang="en-IN" sz="6000" b="1" dirty="0">
                <a:solidFill>
                  <a:srgbClr val="FF0000"/>
                </a:solidFill>
                <a:effectLst>
                  <a:outerShdw blurRad="38100" dist="38100" dir="2700000" algn="tl">
                    <a:srgbClr val="000000">
                      <a:alpha val="43137"/>
                    </a:srgbClr>
                  </a:outerShdw>
                </a:effectLst>
              </a:rPr>
            </a:br>
            <a:r>
              <a:rPr lang="en-IN" sz="6000" b="1" dirty="0">
                <a:solidFill>
                  <a:srgbClr val="FF0000"/>
                </a:solidFill>
                <a:effectLst>
                  <a:outerShdw blurRad="38100" dist="38100" dir="2700000" algn="tl">
                    <a:srgbClr val="000000">
                      <a:alpha val="43137"/>
                    </a:srgbClr>
                  </a:outerShdw>
                </a:effectLst>
              </a:rPr>
              <a:t>Relationships?</a:t>
            </a:r>
          </a:p>
        </p:txBody>
      </p:sp>
    </p:spTree>
    <p:extLst>
      <p:ext uri="{BB962C8B-B14F-4D97-AF65-F5344CB8AC3E}">
        <p14:creationId xmlns:p14="http://schemas.microsoft.com/office/powerpoint/2010/main" val="400110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4276132628"/>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646331"/>
          </a:xfrm>
          <a:prstGeom prst="rect">
            <a:avLst/>
          </a:prstGeom>
          <a:noFill/>
        </p:spPr>
        <p:txBody>
          <a:bodyPr wrap="square">
            <a:spAutoFit/>
          </a:bodyPr>
          <a:lstStyle>
            <a:defPPr>
              <a:defRPr lang="en-US"/>
            </a:defPPr>
            <a:lvl1pPr algn="ctr">
              <a:defRPr>
                <a:highlight>
                  <a:srgbClr val="C0C0C0"/>
                </a:highlight>
              </a:defRPr>
            </a:lvl1pPr>
          </a:lstStyle>
          <a:p>
            <a:r>
              <a:rPr lang="en-GB" dirty="0"/>
              <a:t>Statistical functions are used to perform aggregations, and</a:t>
            </a:r>
          </a:p>
          <a:p>
            <a:r>
              <a:rPr lang="en-GB" dirty="0"/>
              <a:t>we can filter a column prior to aggregations</a:t>
            </a:r>
            <a:endParaRPr lang="en-IN" dirty="0"/>
          </a:p>
        </p:txBody>
      </p:sp>
      <p:pic>
        <p:nvPicPr>
          <p:cNvPr id="10" name="Picture 9">
            <a:extLst>
              <a:ext uri="{FF2B5EF4-FFF2-40B4-BE49-F238E27FC236}">
                <a16:creationId xmlns:a16="http://schemas.microsoft.com/office/drawing/2014/main" id="{2A731D4D-7923-06B1-6EE0-A95894531291}"/>
              </a:ext>
            </a:extLst>
          </p:cNvPr>
          <p:cNvPicPr>
            <a:picLocks noChangeAspect="1"/>
          </p:cNvPicPr>
          <p:nvPr/>
        </p:nvPicPr>
        <p:blipFill rotWithShape="1">
          <a:blip r:embed="rId7"/>
          <a:srcRect l="27237" t="46316" r="52631" b="34035"/>
          <a:stretch/>
        </p:blipFill>
        <p:spPr>
          <a:xfrm>
            <a:off x="6494884" y="2199777"/>
            <a:ext cx="4477917" cy="2458446"/>
          </a:xfrm>
          <a:prstGeom prst="rect">
            <a:avLst/>
          </a:prstGeom>
        </p:spPr>
      </p:pic>
    </p:spTree>
    <p:extLst>
      <p:ext uri="{BB962C8B-B14F-4D97-AF65-F5344CB8AC3E}">
        <p14:creationId xmlns:p14="http://schemas.microsoft.com/office/powerpoint/2010/main" val="196821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1139995884"/>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1200329"/>
          </a:xfrm>
          <a:prstGeom prst="rect">
            <a:avLst/>
          </a:prstGeom>
          <a:noFill/>
        </p:spPr>
        <p:txBody>
          <a:bodyPr wrap="square">
            <a:spAutoFit/>
          </a:bodyPr>
          <a:lstStyle>
            <a:defPPr>
              <a:defRPr lang="en-US"/>
            </a:defPPr>
            <a:lvl1pPr algn="ctr">
              <a:defRPr>
                <a:highlight>
                  <a:srgbClr val="C0C0C0"/>
                </a:highlight>
              </a:defRPr>
            </a:lvl1pPr>
          </a:lstStyle>
          <a:p>
            <a:r>
              <a:rPr lang="en-GB" dirty="0"/>
              <a:t>Text functions operate on string values. We can use Text</a:t>
            </a:r>
          </a:p>
          <a:p>
            <a:r>
              <a:rPr lang="en-GB" dirty="0"/>
              <a:t>functions for searching a text within a string, returning a</a:t>
            </a:r>
          </a:p>
          <a:p>
            <a:r>
              <a:rPr lang="en-GB" dirty="0"/>
              <a:t>substring, formatting dates, times, and numbers, and</a:t>
            </a:r>
          </a:p>
          <a:p>
            <a:r>
              <a:rPr lang="en-GB" dirty="0"/>
              <a:t>concatenating strings</a:t>
            </a:r>
            <a:endParaRPr lang="en-IN" dirty="0"/>
          </a:p>
        </p:txBody>
      </p:sp>
      <p:pic>
        <p:nvPicPr>
          <p:cNvPr id="4" name="Picture 3">
            <a:extLst>
              <a:ext uri="{FF2B5EF4-FFF2-40B4-BE49-F238E27FC236}">
                <a16:creationId xmlns:a16="http://schemas.microsoft.com/office/drawing/2014/main" id="{9461CADA-F122-D941-B59E-6E27EE8A298D}"/>
              </a:ext>
            </a:extLst>
          </p:cNvPr>
          <p:cNvPicPr>
            <a:picLocks noChangeAspect="1"/>
          </p:cNvPicPr>
          <p:nvPr/>
        </p:nvPicPr>
        <p:blipFill rotWithShape="1">
          <a:blip r:embed="rId7"/>
          <a:srcRect l="27105" t="48228" r="54342" b="34269"/>
          <a:stretch/>
        </p:blipFill>
        <p:spPr>
          <a:xfrm>
            <a:off x="6641430" y="2997509"/>
            <a:ext cx="4523870" cy="2400657"/>
          </a:xfrm>
          <a:prstGeom prst="rect">
            <a:avLst/>
          </a:prstGeom>
        </p:spPr>
      </p:pic>
    </p:spTree>
    <p:extLst>
      <p:ext uri="{BB962C8B-B14F-4D97-AF65-F5344CB8AC3E}">
        <p14:creationId xmlns:p14="http://schemas.microsoft.com/office/powerpoint/2010/main" val="2352403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4138863"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DAX Functions</a:t>
            </a:r>
            <a:endParaRPr lang="en-IN" sz="2800" dirty="0">
              <a:solidFill>
                <a:srgbClr val="C00000"/>
              </a:solidFill>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9C4E2AAA-23FF-991E-11C2-2965986A8B32}"/>
              </a:ext>
            </a:extLst>
          </p:cNvPr>
          <p:cNvGraphicFramePr/>
          <p:nvPr>
            <p:extLst>
              <p:ext uri="{D42A27DB-BD31-4B8C-83A1-F6EECF244321}">
                <p14:modId xmlns:p14="http://schemas.microsoft.com/office/powerpoint/2010/main" val="2154109292"/>
              </p:ext>
            </p:extLst>
          </p:nvPr>
        </p:nvGraphicFramePr>
        <p:xfrm>
          <a:off x="0" y="1010655"/>
          <a:ext cx="5037221" cy="5847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EAA07173-B766-52B1-8804-7AD1AF7283FA}"/>
              </a:ext>
            </a:extLst>
          </p:cNvPr>
          <p:cNvSpPr txBox="1"/>
          <p:nvPr/>
        </p:nvSpPr>
        <p:spPr>
          <a:xfrm>
            <a:off x="5566610" y="1010655"/>
            <a:ext cx="6625389" cy="646331"/>
          </a:xfrm>
          <a:prstGeom prst="rect">
            <a:avLst/>
          </a:prstGeom>
          <a:noFill/>
        </p:spPr>
        <p:txBody>
          <a:bodyPr wrap="square">
            <a:spAutoFit/>
          </a:bodyPr>
          <a:lstStyle>
            <a:defPPr>
              <a:defRPr lang="en-US"/>
            </a:defPPr>
            <a:lvl1pPr algn="ctr">
              <a:defRPr>
                <a:highlight>
                  <a:srgbClr val="C0C0C0"/>
                </a:highlight>
              </a:defRPr>
            </a:lvl1pPr>
          </a:lstStyle>
          <a:p>
            <a:r>
              <a:rPr lang="en-GB" dirty="0"/>
              <a:t>These are some unique functions that do not fall into any of</a:t>
            </a:r>
          </a:p>
          <a:p>
            <a:r>
              <a:rPr lang="en-GB" dirty="0"/>
              <a:t>the other categories</a:t>
            </a:r>
            <a:endParaRPr lang="en-IN" dirty="0"/>
          </a:p>
        </p:txBody>
      </p:sp>
      <p:pic>
        <p:nvPicPr>
          <p:cNvPr id="6" name="Picture 5">
            <a:extLst>
              <a:ext uri="{FF2B5EF4-FFF2-40B4-BE49-F238E27FC236}">
                <a16:creationId xmlns:a16="http://schemas.microsoft.com/office/drawing/2014/main" id="{A820DF2C-13A3-7260-30F8-D2F2BB017324}"/>
              </a:ext>
            </a:extLst>
          </p:cNvPr>
          <p:cNvPicPr>
            <a:picLocks noChangeAspect="1"/>
          </p:cNvPicPr>
          <p:nvPr/>
        </p:nvPicPr>
        <p:blipFill rotWithShape="1">
          <a:blip r:embed="rId7"/>
          <a:srcRect l="27105" t="47252" r="52632" b="35906"/>
          <a:stretch/>
        </p:blipFill>
        <p:spPr>
          <a:xfrm>
            <a:off x="6344651" y="2715760"/>
            <a:ext cx="5009625" cy="2342149"/>
          </a:xfrm>
          <a:prstGeom prst="rect">
            <a:avLst/>
          </a:prstGeom>
        </p:spPr>
      </p:pic>
    </p:spTree>
    <p:extLst>
      <p:ext uri="{BB962C8B-B14F-4D97-AF65-F5344CB8AC3E}">
        <p14:creationId xmlns:p14="http://schemas.microsoft.com/office/powerpoint/2010/main" val="1669989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IN" dirty="0">
                <a:solidFill>
                  <a:srgbClr val="FF0000"/>
                </a:solidFill>
              </a:rPr>
              <a:t>Context in DAX</a:t>
            </a:r>
          </a:p>
        </p:txBody>
      </p:sp>
    </p:spTree>
    <p:extLst>
      <p:ext uri="{BB962C8B-B14F-4D97-AF65-F5344CB8AC3E}">
        <p14:creationId xmlns:p14="http://schemas.microsoft.com/office/powerpoint/2010/main" val="129772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8CBE-D1C1-4709-2308-FAE09E6F5D82}"/>
              </a:ext>
            </a:extLst>
          </p:cNvPr>
          <p:cNvSpPr>
            <a:spLocks noGrp="1"/>
          </p:cNvSpPr>
          <p:nvPr>
            <p:ph type="title"/>
          </p:nvPr>
        </p:nvSpPr>
        <p:spPr>
          <a:xfrm>
            <a:off x="0" y="0"/>
            <a:ext cx="12192000" cy="996950"/>
          </a:xfrm>
        </p:spPr>
        <p:txBody>
          <a:bodyPr/>
          <a:lstStyle/>
          <a:p>
            <a:r>
              <a:rPr lang="en-IN" sz="4400" dirty="0">
                <a:solidFill>
                  <a:srgbClr val="FF0000"/>
                </a:solidFill>
              </a:rPr>
              <a:t>Context</a:t>
            </a:r>
            <a:r>
              <a:rPr lang="en-IN" dirty="0"/>
              <a:t> </a:t>
            </a:r>
            <a:r>
              <a:rPr lang="en-IN" sz="4400" dirty="0">
                <a:solidFill>
                  <a:srgbClr val="FF0000"/>
                </a:solidFill>
              </a:rPr>
              <a:t>in DAX</a:t>
            </a:r>
          </a:p>
        </p:txBody>
      </p:sp>
      <p:graphicFrame>
        <p:nvGraphicFramePr>
          <p:cNvPr id="5" name="Content Placeholder 4">
            <a:extLst>
              <a:ext uri="{FF2B5EF4-FFF2-40B4-BE49-F238E27FC236}">
                <a16:creationId xmlns:a16="http://schemas.microsoft.com/office/drawing/2014/main" id="{D5F05415-0071-E0D9-16DF-B5EE22192B7F}"/>
              </a:ext>
            </a:extLst>
          </p:cNvPr>
          <p:cNvGraphicFramePr>
            <a:graphicFrameLocks noGrp="1"/>
          </p:cNvGraphicFramePr>
          <p:nvPr>
            <p:ph idx="1"/>
            <p:extLst>
              <p:ext uri="{D42A27DB-BD31-4B8C-83A1-F6EECF244321}">
                <p14:modId xmlns:p14="http://schemas.microsoft.com/office/powerpoint/2010/main" val="967597945"/>
              </p:ext>
            </p:extLst>
          </p:nvPr>
        </p:nvGraphicFramePr>
        <p:xfrm>
          <a:off x="0" y="1812758"/>
          <a:ext cx="12192000" cy="5045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6C88E905-DC69-3B50-DE2F-BDB15C3110F6}"/>
              </a:ext>
            </a:extLst>
          </p:cNvPr>
          <p:cNvSpPr>
            <a:spLocks noGrp="1"/>
          </p:cNvSpPr>
          <p:nvPr>
            <p:ph type="body" sz="half" idx="2"/>
          </p:nvPr>
        </p:nvSpPr>
        <p:spPr>
          <a:xfrm>
            <a:off x="0" y="1200818"/>
            <a:ext cx="12192000" cy="996950"/>
          </a:xfrm>
        </p:spPr>
        <p:txBody>
          <a:bodyPr/>
          <a:lstStyle/>
          <a:p>
            <a:pPr algn="ctr"/>
            <a:r>
              <a:rPr lang="en-GB" dirty="0"/>
              <a:t>Context is an important concept to understand if we want to write expressions that return the results we expect</a:t>
            </a:r>
            <a:endParaRPr lang="en-IN" dirty="0"/>
          </a:p>
        </p:txBody>
      </p:sp>
    </p:spTree>
    <p:extLst>
      <p:ext uri="{BB962C8B-B14F-4D97-AF65-F5344CB8AC3E}">
        <p14:creationId xmlns:p14="http://schemas.microsoft.com/office/powerpoint/2010/main" val="2393464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8CBE-D1C1-4709-2308-FAE09E6F5D82}"/>
              </a:ext>
            </a:extLst>
          </p:cNvPr>
          <p:cNvSpPr>
            <a:spLocks noGrp="1"/>
          </p:cNvSpPr>
          <p:nvPr>
            <p:ph type="title"/>
          </p:nvPr>
        </p:nvSpPr>
        <p:spPr>
          <a:xfrm>
            <a:off x="0" y="0"/>
            <a:ext cx="12192000" cy="996950"/>
          </a:xfrm>
        </p:spPr>
        <p:txBody>
          <a:bodyPr/>
          <a:lstStyle/>
          <a:p>
            <a:r>
              <a:rPr lang="en-IN" sz="4400" dirty="0">
                <a:solidFill>
                  <a:srgbClr val="FF0000"/>
                </a:solidFill>
              </a:rPr>
              <a:t>Context</a:t>
            </a:r>
            <a:r>
              <a:rPr lang="en-IN" dirty="0"/>
              <a:t> </a:t>
            </a:r>
            <a:r>
              <a:rPr lang="en-IN" sz="4400" dirty="0">
                <a:solidFill>
                  <a:srgbClr val="FF0000"/>
                </a:solidFill>
              </a:rPr>
              <a:t>in DAX</a:t>
            </a:r>
          </a:p>
        </p:txBody>
      </p:sp>
      <p:graphicFrame>
        <p:nvGraphicFramePr>
          <p:cNvPr id="5" name="Content Placeholder 4">
            <a:extLst>
              <a:ext uri="{FF2B5EF4-FFF2-40B4-BE49-F238E27FC236}">
                <a16:creationId xmlns:a16="http://schemas.microsoft.com/office/drawing/2014/main" id="{D5F05415-0071-E0D9-16DF-B5EE22192B7F}"/>
              </a:ext>
            </a:extLst>
          </p:cNvPr>
          <p:cNvGraphicFramePr>
            <a:graphicFrameLocks noGrp="1"/>
          </p:cNvGraphicFramePr>
          <p:nvPr>
            <p:ph idx="1"/>
            <p:extLst>
              <p:ext uri="{D42A27DB-BD31-4B8C-83A1-F6EECF244321}">
                <p14:modId xmlns:p14="http://schemas.microsoft.com/office/powerpoint/2010/main" val="2380659045"/>
              </p:ext>
            </p:extLst>
          </p:nvPr>
        </p:nvGraphicFramePr>
        <p:xfrm>
          <a:off x="0" y="2775284"/>
          <a:ext cx="12192000" cy="26469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6C88E905-DC69-3B50-DE2F-BDB15C3110F6}"/>
              </a:ext>
            </a:extLst>
          </p:cNvPr>
          <p:cNvSpPr>
            <a:spLocks noGrp="1"/>
          </p:cNvSpPr>
          <p:nvPr>
            <p:ph type="body" sz="half" idx="2"/>
          </p:nvPr>
        </p:nvSpPr>
        <p:spPr>
          <a:xfrm>
            <a:off x="0" y="1200818"/>
            <a:ext cx="12192000" cy="996950"/>
          </a:xfrm>
        </p:spPr>
        <p:txBody>
          <a:bodyPr/>
          <a:lstStyle/>
          <a:p>
            <a:pPr algn="ctr"/>
            <a:r>
              <a:rPr lang="en-GB" dirty="0"/>
              <a:t>The following measure demonstrates how a row context and a filter context operate on a</a:t>
            </a:r>
          </a:p>
          <a:p>
            <a:pPr algn="ctr"/>
            <a:r>
              <a:rPr lang="en-GB" dirty="0"/>
              <a:t>calculation in the formula</a:t>
            </a:r>
            <a:endParaRPr lang="en-IN" dirty="0"/>
          </a:p>
        </p:txBody>
      </p:sp>
      <p:sp>
        <p:nvSpPr>
          <p:cNvPr id="6" name="TextBox 5">
            <a:extLst>
              <a:ext uri="{FF2B5EF4-FFF2-40B4-BE49-F238E27FC236}">
                <a16:creationId xmlns:a16="http://schemas.microsoft.com/office/drawing/2014/main" id="{6319BABC-6A29-EF97-2913-4BA7CF09ADC1}"/>
              </a:ext>
            </a:extLst>
          </p:cNvPr>
          <p:cNvSpPr txBox="1"/>
          <p:nvPr/>
        </p:nvSpPr>
        <p:spPr>
          <a:xfrm>
            <a:off x="0" y="5657182"/>
            <a:ext cx="12192000" cy="646331"/>
          </a:xfrm>
          <a:prstGeom prst="rect">
            <a:avLst/>
          </a:prstGeom>
          <a:noFill/>
        </p:spPr>
        <p:txBody>
          <a:bodyPr wrap="square">
            <a:spAutoFit/>
          </a:bodyPr>
          <a:lstStyle/>
          <a:p>
            <a:pPr algn="ctr"/>
            <a:r>
              <a:rPr lang="en-IN" dirty="0"/>
              <a:t>This formula uses Total Sales and applies a filter of UK so that only the sum of UK Sales will be</a:t>
            </a:r>
          </a:p>
          <a:p>
            <a:pPr algn="ctr"/>
            <a:r>
              <a:rPr lang="en-IN" dirty="0"/>
              <a:t>returned in the result</a:t>
            </a:r>
          </a:p>
        </p:txBody>
      </p:sp>
      <p:pic>
        <p:nvPicPr>
          <p:cNvPr id="8" name="Picture 7">
            <a:extLst>
              <a:ext uri="{FF2B5EF4-FFF2-40B4-BE49-F238E27FC236}">
                <a16:creationId xmlns:a16="http://schemas.microsoft.com/office/drawing/2014/main" id="{5A2D33FF-F3D2-0C7C-03B6-34AFEF4161CE}"/>
              </a:ext>
            </a:extLst>
          </p:cNvPr>
          <p:cNvPicPr>
            <a:picLocks noChangeAspect="1"/>
          </p:cNvPicPr>
          <p:nvPr/>
        </p:nvPicPr>
        <p:blipFill rotWithShape="1">
          <a:blip r:embed="rId7"/>
          <a:srcRect l="20789" t="40468" r="64343" b="48304"/>
          <a:stretch/>
        </p:blipFill>
        <p:spPr>
          <a:xfrm>
            <a:off x="4154905" y="1779929"/>
            <a:ext cx="3882190" cy="1649071"/>
          </a:xfrm>
          <a:prstGeom prst="rect">
            <a:avLst/>
          </a:prstGeom>
        </p:spPr>
      </p:pic>
    </p:spTree>
    <p:extLst>
      <p:ext uri="{BB962C8B-B14F-4D97-AF65-F5344CB8AC3E}">
        <p14:creationId xmlns:p14="http://schemas.microsoft.com/office/powerpoint/2010/main" val="319045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GB" dirty="0">
                <a:solidFill>
                  <a:srgbClr val="FF0000"/>
                </a:solidFill>
              </a:rPr>
              <a:t>Demo: Using Row Context and Filter</a:t>
            </a:r>
            <a:br>
              <a:rPr lang="en-GB" dirty="0">
                <a:solidFill>
                  <a:srgbClr val="FF0000"/>
                </a:solidFill>
              </a:rPr>
            </a:br>
            <a:r>
              <a:rPr lang="en-GB" dirty="0">
                <a:solidFill>
                  <a:srgbClr val="FF0000"/>
                </a:solidFill>
              </a:rPr>
              <a:t>Context</a:t>
            </a:r>
            <a:endParaRPr lang="en-IN" dirty="0">
              <a:solidFill>
                <a:srgbClr val="FF0000"/>
              </a:solidFill>
            </a:endParaRPr>
          </a:p>
        </p:txBody>
      </p:sp>
    </p:spTree>
    <p:extLst>
      <p:ext uri="{BB962C8B-B14F-4D97-AF65-F5344CB8AC3E}">
        <p14:creationId xmlns:p14="http://schemas.microsoft.com/office/powerpoint/2010/main" val="3692029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GB" dirty="0">
                <a:solidFill>
                  <a:srgbClr val="FF0000"/>
                </a:solidFill>
              </a:rPr>
              <a:t>Calculated Columns</a:t>
            </a:r>
            <a:endParaRPr lang="en-IN" dirty="0">
              <a:solidFill>
                <a:srgbClr val="FF0000"/>
              </a:solidFill>
            </a:endParaRPr>
          </a:p>
        </p:txBody>
      </p:sp>
    </p:spTree>
    <p:extLst>
      <p:ext uri="{BB962C8B-B14F-4D97-AF65-F5344CB8AC3E}">
        <p14:creationId xmlns:p14="http://schemas.microsoft.com/office/powerpoint/2010/main" val="3755400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7026442" cy="830997"/>
          </a:xfrm>
          <a:prstGeom prst="rect">
            <a:avLst/>
          </a:prstGeom>
          <a:noFill/>
        </p:spPr>
        <p:txBody>
          <a:bodyPr wrap="square">
            <a:spAutoFit/>
          </a:bodyPr>
          <a:lstStyle/>
          <a:p>
            <a:pPr algn="ctr"/>
            <a:r>
              <a:rPr lang="en-IN" sz="4800" dirty="0">
                <a:solidFill>
                  <a:srgbClr val="C00000"/>
                </a:solidFill>
                <a:latin typeface="Times New Roman" panose="02020603050405020304" pitchFamily="18" charset="0"/>
                <a:cs typeface="Times New Roman" panose="02020603050405020304" pitchFamily="18" charset="0"/>
              </a:rPr>
              <a:t>Calculated Columns</a:t>
            </a:r>
            <a:endParaRPr lang="en-IN" sz="2800" dirty="0">
              <a:solidFill>
                <a:srgbClr val="C0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graphicFrame>
        <p:nvGraphicFramePr>
          <p:cNvPr id="8" name="Diagram 7">
            <a:extLst>
              <a:ext uri="{FF2B5EF4-FFF2-40B4-BE49-F238E27FC236}">
                <a16:creationId xmlns:a16="http://schemas.microsoft.com/office/drawing/2014/main" id="{73046AC2-C008-43A9-B9DB-36C77F6937B8}"/>
              </a:ext>
            </a:extLst>
          </p:cNvPr>
          <p:cNvGraphicFramePr/>
          <p:nvPr>
            <p:extLst>
              <p:ext uri="{D42A27DB-BD31-4B8C-83A1-F6EECF244321}">
                <p14:modId xmlns:p14="http://schemas.microsoft.com/office/powerpoint/2010/main" val="3574621927"/>
              </p:ext>
            </p:extLst>
          </p:nvPr>
        </p:nvGraphicFramePr>
        <p:xfrm>
          <a:off x="5037222" y="946485"/>
          <a:ext cx="7154778" cy="5911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My Thoughts on Calculated Tables in Power BI – Some Random Thoughts">
            <a:extLst>
              <a:ext uri="{FF2B5EF4-FFF2-40B4-BE49-F238E27FC236}">
                <a16:creationId xmlns:a16="http://schemas.microsoft.com/office/drawing/2014/main" id="{6B58BAE3-5E11-5B93-34B9-BC381EB8F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1" y="1438275"/>
            <a:ext cx="4732421"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039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7026442" cy="830997"/>
          </a:xfrm>
          <a:prstGeom prst="rect">
            <a:avLst/>
          </a:prstGeom>
          <a:noFill/>
        </p:spPr>
        <p:txBody>
          <a:bodyPr wrap="square">
            <a:spAutoFit/>
          </a:bodyPr>
          <a:lstStyle/>
          <a:p>
            <a:pPr algn="just"/>
            <a:r>
              <a:rPr lang="en-IN" sz="4800" dirty="0">
                <a:solidFill>
                  <a:srgbClr val="C00000"/>
                </a:solidFill>
                <a:latin typeface="Times New Roman" panose="02020603050405020304" pitchFamily="18" charset="0"/>
                <a:cs typeface="Times New Roman" panose="02020603050405020304" pitchFamily="18" charset="0"/>
              </a:rPr>
              <a:t>Calculated Columns</a:t>
            </a:r>
            <a:endParaRPr lang="en-IN" sz="2800" dirty="0">
              <a:solidFill>
                <a:srgbClr val="C0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graphicFrame>
        <p:nvGraphicFramePr>
          <p:cNvPr id="8" name="Diagram 7">
            <a:extLst>
              <a:ext uri="{FF2B5EF4-FFF2-40B4-BE49-F238E27FC236}">
                <a16:creationId xmlns:a16="http://schemas.microsoft.com/office/drawing/2014/main" id="{73046AC2-C008-43A9-B9DB-36C77F6937B8}"/>
              </a:ext>
            </a:extLst>
          </p:cNvPr>
          <p:cNvGraphicFramePr/>
          <p:nvPr>
            <p:extLst>
              <p:ext uri="{D42A27DB-BD31-4B8C-83A1-F6EECF244321}">
                <p14:modId xmlns:p14="http://schemas.microsoft.com/office/powerpoint/2010/main" val="2880437889"/>
              </p:ext>
            </p:extLst>
          </p:nvPr>
        </p:nvGraphicFramePr>
        <p:xfrm>
          <a:off x="0" y="830996"/>
          <a:ext cx="12192000" cy="6027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149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5FD7-C8D8-C66C-B6B3-757365FCA4AE}"/>
              </a:ext>
            </a:extLst>
          </p:cNvPr>
          <p:cNvSpPr>
            <a:spLocks noGrp="1"/>
          </p:cNvSpPr>
          <p:nvPr>
            <p:ph type="title"/>
          </p:nvPr>
        </p:nvSpPr>
        <p:spPr>
          <a:xfrm>
            <a:off x="0" y="18255"/>
            <a:ext cx="12192000" cy="896145"/>
          </a:xfrm>
        </p:spPr>
        <p:txBody>
          <a:bodyPr>
            <a:normAutofit/>
          </a:bodyPr>
          <a:lstStyle/>
          <a:p>
            <a:r>
              <a:rPr lang="en-IN" sz="4800" b="1" dirty="0">
                <a:solidFill>
                  <a:srgbClr val="FF0000"/>
                </a:solidFill>
                <a:effectLst>
                  <a:outerShdw blurRad="38100" dist="38100" dir="2700000" algn="tl">
                    <a:srgbClr val="000000">
                      <a:alpha val="43137"/>
                    </a:srgbClr>
                  </a:outerShdw>
                </a:effectLst>
              </a:rPr>
              <a:t>What are Relationships?</a:t>
            </a:r>
          </a:p>
        </p:txBody>
      </p:sp>
      <p:sp>
        <p:nvSpPr>
          <p:cNvPr id="9" name="TextBox 8">
            <a:extLst>
              <a:ext uri="{FF2B5EF4-FFF2-40B4-BE49-F238E27FC236}">
                <a16:creationId xmlns:a16="http://schemas.microsoft.com/office/drawing/2014/main" id="{AA5A8969-44CC-C6DD-92E4-8D52E8A5C24A}"/>
              </a:ext>
            </a:extLst>
          </p:cNvPr>
          <p:cNvSpPr txBox="1"/>
          <p:nvPr/>
        </p:nvSpPr>
        <p:spPr>
          <a:xfrm>
            <a:off x="0" y="5183014"/>
            <a:ext cx="12192000" cy="646331"/>
          </a:xfrm>
          <a:prstGeom prst="rect">
            <a:avLst/>
          </a:prstGeom>
          <a:noFill/>
        </p:spPr>
        <p:txBody>
          <a:bodyPr wrap="square">
            <a:spAutoFit/>
          </a:bodyPr>
          <a:lstStyle/>
          <a:p>
            <a:pPr algn="ctr"/>
            <a:r>
              <a:rPr lang="en-IN" dirty="0"/>
              <a:t>Relationships in Power Bl are much similar to the relationships we create in relational databases, such as Microsoft SQL Server, or data warehouse databases, such as SQL Server Analysis Services (SSAS)</a:t>
            </a:r>
          </a:p>
        </p:txBody>
      </p:sp>
      <p:sp>
        <p:nvSpPr>
          <p:cNvPr id="11" name="TextBox 10">
            <a:extLst>
              <a:ext uri="{FF2B5EF4-FFF2-40B4-BE49-F238E27FC236}">
                <a16:creationId xmlns:a16="http://schemas.microsoft.com/office/drawing/2014/main" id="{8CB27EA2-77A0-16E5-2624-981197FF1FE2}"/>
              </a:ext>
            </a:extLst>
          </p:cNvPr>
          <p:cNvSpPr txBox="1"/>
          <p:nvPr/>
        </p:nvSpPr>
        <p:spPr>
          <a:xfrm>
            <a:off x="1" y="814206"/>
            <a:ext cx="12304294" cy="369332"/>
          </a:xfrm>
          <a:prstGeom prst="rect">
            <a:avLst/>
          </a:prstGeom>
          <a:noFill/>
        </p:spPr>
        <p:txBody>
          <a:bodyPr wrap="square">
            <a:spAutoFit/>
          </a:bodyPr>
          <a:lstStyle/>
          <a:p>
            <a:pPr algn="ctr"/>
            <a:r>
              <a:rPr lang="en-IN" dirty="0"/>
              <a:t>Relationships are used to join tables together so that we can work with them as if they are one</a:t>
            </a:r>
          </a:p>
        </p:txBody>
      </p:sp>
      <p:pic>
        <p:nvPicPr>
          <p:cNvPr id="13" name="Picture 12">
            <a:extLst>
              <a:ext uri="{FF2B5EF4-FFF2-40B4-BE49-F238E27FC236}">
                <a16:creationId xmlns:a16="http://schemas.microsoft.com/office/drawing/2014/main" id="{3ACFFB4E-E352-06C9-B7F6-84D1D3E6E35D}"/>
              </a:ext>
            </a:extLst>
          </p:cNvPr>
          <p:cNvPicPr>
            <a:picLocks noChangeAspect="1"/>
          </p:cNvPicPr>
          <p:nvPr/>
        </p:nvPicPr>
        <p:blipFill rotWithShape="1">
          <a:blip r:embed="rId2"/>
          <a:srcRect l="18553" t="40468" r="61184" b="36842"/>
          <a:stretch/>
        </p:blipFill>
        <p:spPr>
          <a:xfrm>
            <a:off x="3112169" y="1599619"/>
            <a:ext cx="5261810" cy="3314257"/>
          </a:xfrm>
          <a:prstGeom prst="rect">
            <a:avLst/>
          </a:prstGeom>
        </p:spPr>
      </p:pic>
    </p:spTree>
    <p:extLst>
      <p:ext uri="{BB962C8B-B14F-4D97-AF65-F5344CB8AC3E}">
        <p14:creationId xmlns:p14="http://schemas.microsoft.com/office/powerpoint/2010/main" val="2192751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GB" dirty="0">
                <a:solidFill>
                  <a:srgbClr val="FF0000"/>
                </a:solidFill>
              </a:rPr>
              <a:t>Calculated Tables</a:t>
            </a:r>
            <a:endParaRPr lang="en-IN" dirty="0">
              <a:solidFill>
                <a:srgbClr val="FF0000"/>
              </a:solidFill>
            </a:endParaRPr>
          </a:p>
        </p:txBody>
      </p:sp>
    </p:spTree>
    <p:extLst>
      <p:ext uri="{BB962C8B-B14F-4D97-AF65-F5344CB8AC3E}">
        <p14:creationId xmlns:p14="http://schemas.microsoft.com/office/powerpoint/2010/main" val="254757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7026442" cy="830997"/>
          </a:xfrm>
          <a:prstGeom prst="rect">
            <a:avLst/>
          </a:prstGeom>
          <a:noFill/>
        </p:spPr>
        <p:txBody>
          <a:bodyPr wrap="square">
            <a:spAutoFit/>
          </a:bodyPr>
          <a:lstStyle/>
          <a:p>
            <a:pPr algn="just"/>
            <a:r>
              <a:rPr lang="en-IN" sz="4800" dirty="0">
                <a:solidFill>
                  <a:srgbClr val="C00000"/>
                </a:solidFill>
                <a:latin typeface="Times New Roman" panose="02020603050405020304" pitchFamily="18" charset="0"/>
                <a:cs typeface="Times New Roman" panose="02020603050405020304" pitchFamily="18" charset="0"/>
              </a:rPr>
              <a:t>Calculated Tables</a:t>
            </a:r>
            <a:endParaRPr lang="en-IN" sz="2800" dirty="0">
              <a:solidFill>
                <a:srgbClr val="C00000"/>
              </a:solidFill>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C663F1A7-5E3A-4F7B-D13E-D1F8B03ECCAD}"/>
              </a:ext>
            </a:extLst>
          </p:cNvPr>
          <p:cNvSpPr txBox="1"/>
          <p:nvPr/>
        </p:nvSpPr>
        <p:spPr>
          <a:xfrm>
            <a:off x="0" y="1652661"/>
            <a:ext cx="12192000" cy="1200329"/>
          </a:xfrm>
          <a:prstGeom prst="rect">
            <a:avLst/>
          </a:prstGeom>
          <a:noFill/>
          <a:ln>
            <a:solidFill>
              <a:srgbClr val="00B050"/>
            </a:solidFill>
          </a:ln>
          <a:effectLst/>
        </p:spPr>
        <p:txBody>
          <a:bodyPr spcFirstLastPara="0" vert="horz" wrap="square" lIns="53340" tIns="53340" rIns="53340" bIns="53340" numCol="1" spcCol="1270" anchor="ctr" anchorCtr="0">
            <a:noAutofit/>
          </a:bodyPr>
          <a:lstStyle>
            <a:lvl1pPr algn="just">
              <a:defRPr sz="1600"/>
            </a:lvl1pPr>
          </a:lstStyle>
          <a:p>
            <a:pPr algn="ctr"/>
            <a:r>
              <a:rPr lang="en-IN" dirty="0"/>
              <a:t>Like calculated columns, calculated tables are also created using the data that already exists in the model, which uses a DAX formula to define the values.</a:t>
            </a:r>
          </a:p>
          <a:p>
            <a:pPr algn="ctr"/>
            <a:endParaRPr lang="en-IN" dirty="0"/>
          </a:p>
          <a:p>
            <a:pPr algn="ctr"/>
            <a:r>
              <a:rPr lang="en-IN" dirty="0"/>
              <a:t>Calculated tables are created in both the Report view and the Data view in Power Bl Desktop.</a:t>
            </a:r>
          </a:p>
        </p:txBody>
      </p:sp>
      <p:graphicFrame>
        <p:nvGraphicFramePr>
          <p:cNvPr id="9" name="Diagram 8">
            <a:extLst>
              <a:ext uri="{FF2B5EF4-FFF2-40B4-BE49-F238E27FC236}">
                <a16:creationId xmlns:a16="http://schemas.microsoft.com/office/drawing/2014/main" id="{C9D2BBDF-81FF-088E-140E-8204CA6D4E04}"/>
              </a:ext>
            </a:extLst>
          </p:cNvPr>
          <p:cNvGraphicFramePr/>
          <p:nvPr>
            <p:extLst>
              <p:ext uri="{D42A27DB-BD31-4B8C-83A1-F6EECF244321}">
                <p14:modId xmlns:p14="http://schemas.microsoft.com/office/powerpoint/2010/main" val="1831937213"/>
              </p:ext>
            </p:extLst>
          </p:nvPr>
        </p:nvGraphicFramePr>
        <p:xfrm>
          <a:off x="0" y="2852990"/>
          <a:ext cx="12191999" cy="4005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7387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GB" dirty="0">
                <a:solidFill>
                  <a:srgbClr val="FF0000"/>
                </a:solidFill>
              </a:rPr>
              <a:t>Measures</a:t>
            </a:r>
            <a:endParaRPr lang="en-IN" dirty="0">
              <a:solidFill>
                <a:srgbClr val="FF0000"/>
              </a:solidFill>
            </a:endParaRPr>
          </a:p>
        </p:txBody>
      </p:sp>
    </p:spTree>
    <p:extLst>
      <p:ext uri="{BB962C8B-B14F-4D97-AF65-F5344CB8AC3E}">
        <p14:creationId xmlns:p14="http://schemas.microsoft.com/office/powerpoint/2010/main" val="4175490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0" y="0"/>
            <a:ext cx="7026442" cy="769441"/>
          </a:xfrm>
          <a:prstGeom prst="rect">
            <a:avLst/>
          </a:prstGeom>
          <a:noFill/>
        </p:spPr>
        <p:txBody>
          <a:bodyPr wrap="square">
            <a:spAutoFit/>
          </a:bodyPr>
          <a:lstStyle/>
          <a:p>
            <a:pPr algn="just"/>
            <a:r>
              <a:rPr lang="en-IN" sz="4400" dirty="0">
                <a:solidFill>
                  <a:srgbClr val="FF0000"/>
                </a:solidFill>
                <a:latin typeface="+mj-lt"/>
                <a:ea typeface="+mj-ea"/>
                <a:cs typeface="+mj-cs"/>
              </a:rPr>
              <a:t>Measures</a:t>
            </a:r>
          </a:p>
        </p:txBody>
      </p:sp>
      <p:cxnSp>
        <p:nvCxnSpPr>
          <p:cNvPr id="7" name="Straight Connector 6">
            <a:extLst>
              <a:ext uri="{FF2B5EF4-FFF2-40B4-BE49-F238E27FC236}">
                <a16:creationId xmlns:a16="http://schemas.microsoft.com/office/drawing/2014/main" id="{AD7824DD-9E28-A6DA-C807-A0235CE33573}"/>
              </a:ext>
            </a:extLst>
          </p:cNvPr>
          <p:cNvCxnSpPr/>
          <p:nvPr/>
        </p:nvCxnSpPr>
        <p:spPr>
          <a:xfrm>
            <a:off x="0" y="830996"/>
            <a:ext cx="12192000" cy="0"/>
          </a:xfrm>
          <a:prstGeom prst="line">
            <a:avLst/>
          </a:prstGeom>
          <a:ln>
            <a:solidFill>
              <a:srgbClr val="00B050"/>
            </a:solidFill>
          </a:ln>
        </p:spPr>
        <p:style>
          <a:lnRef idx="3">
            <a:schemeClr val="dk1"/>
          </a:lnRef>
          <a:fillRef idx="0">
            <a:schemeClr val="dk1"/>
          </a:fillRef>
          <a:effectRef idx="2">
            <a:schemeClr val="dk1"/>
          </a:effectRef>
          <a:fontRef idx="minor">
            <a:schemeClr val="tx1"/>
          </a:fontRef>
        </p:style>
      </p:cxnSp>
      <p:graphicFrame>
        <p:nvGraphicFramePr>
          <p:cNvPr id="9" name="Diagram 8">
            <a:extLst>
              <a:ext uri="{FF2B5EF4-FFF2-40B4-BE49-F238E27FC236}">
                <a16:creationId xmlns:a16="http://schemas.microsoft.com/office/drawing/2014/main" id="{C9D2BBDF-81FF-088E-140E-8204CA6D4E04}"/>
              </a:ext>
            </a:extLst>
          </p:cNvPr>
          <p:cNvGraphicFramePr/>
          <p:nvPr>
            <p:extLst>
              <p:ext uri="{D42A27DB-BD31-4B8C-83A1-F6EECF244321}">
                <p14:modId xmlns:p14="http://schemas.microsoft.com/office/powerpoint/2010/main" val="3541835394"/>
              </p:ext>
            </p:extLst>
          </p:nvPr>
        </p:nvGraphicFramePr>
        <p:xfrm>
          <a:off x="0" y="994612"/>
          <a:ext cx="12191999" cy="5863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1272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algn="ctr"/>
            <a:r>
              <a:rPr lang="en-GB" dirty="0">
                <a:solidFill>
                  <a:srgbClr val="FF0000"/>
                </a:solidFill>
              </a:rPr>
              <a:t>Demo: Using Calculated</a:t>
            </a:r>
            <a:br>
              <a:rPr lang="en-GB" dirty="0">
                <a:solidFill>
                  <a:srgbClr val="FF0000"/>
                </a:solidFill>
              </a:rPr>
            </a:br>
            <a:r>
              <a:rPr lang="en-GB" dirty="0">
                <a:solidFill>
                  <a:srgbClr val="FF0000"/>
                </a:solidFill>
              </a:rPr>
              <a:t>Columns and Measures</a:t>
            </a:r>
            <a:endParaRPr lang="en-IN" dirty="0">
              <a:solidFill>
                <a:srgbClr val="FF0000"/>
              </a:solidFill>
            </a:endParaRPr>
          </a:p>
        </p:txBody>
      </p:sp>
    </p:spTree>
    <p:extLst>
      <p:ext uri="{BB962C8B-B14F-4D97-AF65-F5344CB8AC3E}">
        <p14:creationId xmlns:p14="http://schemas.microsoft.com/office/powerpoint/2010/main" val="4285085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37EB-3BBD-613F-0EEA-388FA2A7F222}"/>
              </a:ext>
            </a:extLst>
          </p:cNvPr>
          <p:cNvSpPr>
            <a:spLocks noGrp="1"/>
          </p:cNvSpPr>
          <p:nvPr>
            <p:ph type="title"/>
          </p:nvPr>
        </p:nvSpPr>
        <p:spPr/>
        <p:txBody>
          <a:bodyPr/>
          <a:lstStyle/>
          <a:p>
            <a:r>
              <a:rPr lang="en-IN" dirty="0"/>
              <a:t>Connect with me </a:t>
            </a:r>
          </a:p>
        </p:txBody>
      </p:sp>
    </p:spTree>
    <p:extLst>
      <p:ext uri="{BB962C8B-B14F-4D97-AF65-F5344CB8AC3E}">
        <p14:creationId xmlns:p14="http://schemas.microsoft.com/office/powerpoint/2010/main" val="198931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5FD7-C8D8-C66C-B6B3-757365FCA4AE}"/>
              </a:ext>
            </a:extLst>
          </p:cNvPr>
          <p:cNvSpPr>
            <a:spLocks noGrp="1"/>
          </p:cNvSpPr>
          <p:nvPr>
            <p:ph type="title"/>
          </p:nvPr>
        </p:nvSpPr>
        <p:spPr>
          <a:xfrm>
            <a:off x="0" y="18255"/>
            <a:ext cx="12192000" cy="896145"/>
          </a:xfrm>
        </p:spPr>
        <p:txBody>
          <a:bodyPr>
            <a:normAutofit/>
          </a:bodyPr>
          <a:lstStyle/>
          <a:p>
            <a:r>
              <a:rPr lang="en-IN" sz="4800" b="1" dirty="0">
                <a:solidFill>
                  <a:srgbClr val="FF0000"/>
                </a:solidFill>
                <a:effectLst>
                  <a:outerShdw blurRad="38100" dist="38100" dir="2700000" algn="tl">
                    <a:srgbClr val="000000">
                      <a:alpha val="43137"/>
                    </a:srgbClr>
                  </a:outerShdw>
                </a:effectLst>
              </a:rPr>
              <a:t>What are Relationships?</a:t>
            </a:r>
          </a:p>
        </p:txBody>
      </p:sp>
      <p:sp>
        <p:nvSpPr>
          <p:cNvPr id="11" name="TextBox 10">
            <a:extLst>
              <a:ext uri="{FF2B5EF4-FFF2-40B4-BE49-F238E27FC236}">
                <a16:creationId xmlns:a16="http://schemas.microsoft.com/office/drawing/2014/main" id="{8CB27EA2-77A0-16E5-2624-981197FF1FE2}"/>
              </a:ext>
            </a:extLst>
          </p:cNvPr>
          <p:cNvSpPr txBox="1"/>
          <p:nvPr/>
        </p:nvSpPr>
        <p:spPr>
          <a:xfrm>
            <a:off x="1" y="814206"/>
            <a:ext cx="12304294" cy="369332"/>
          </a:xfrm>
          <a:prstGeom prst="rect">
            <a:avLst/>
          </a:prstGeom>
          <a:noFill/>
        </p:spPr>
        <p:txBody>
          <a:bodyPr wrap="square">
            <a:spAutoFit/>
          </a:bodyPr>
          <a:lstStyle/>
          <a:p>
            <a:pPr algn="ctr"/>
            <a:r>
              <a:rPr lang="en-GB" dirty="0"/>
              <a:t>Relationships in a relational database/OLTP, a data warehouse or Power Bl are a part of normalization</a:t>
            </a:r>
          </a:p>
        </p:txBody>
      </p:sp>
      <p:graphicFrame>
        <p:nvGraphicFramePr>
          <p:cNvPr id="7" name="Diagram 6">
            <a:extLst>
              <a:ext uri="{FF2B5EF4-FFF2-40B4-BE49-F238E27FC236}">
                <a16:creationId xmlns:a16="http://schemas.microsoft.com/office/drawing/2014/main" id="{3CB9AA6B-4DDD-4ADD-15A0-B11C595610FD}"/>
              </a:ext>
            </a:extLst>
          </p:cNvPr>
          <p:cNvGraphicFramePr/>
          <p:nvPr>
            <p:extLst>
              <p:ext uri="{D42A27DB-BD31-4B8C-83A1-F6EECF244321}">
                <p14:modId xmlns:p14="http://schemas.microsoft.com/office/powerpoint/2010/main" val="2565116714"/>
              </p:ext>
            </p:extLst>
          </p:nvPr>
        </p:nvGraphicFramePr>
        <p:xfrm>
          <a:off x="0" y="2206658"/>
          <a:ext cx="12191999" cy="46513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43E5022-DAF0-3A77-0627-B834BD2E5D7B}"/>
              </a:ext>
            </a:extLst>
          </p:cNvPr>
          <p:cNvSpPr txBox="1"/>
          <p:nvPr/>
        </p:nvSpPr>
        <p:spPr>
          <a:xfrm>
            <a:off x="2586790" y="1710351"/>
            <a:ext cx="6296526" cy="369332"/>
          </a:xfrm>
          <a:prstGeom prst="rect">
            <a:avLst/>
          </a:prstGeom>
          <a:noFill/>
        </p:spPr>
        <p:txBody>
          <a:bodyPr wrap="square">
            <a:spAutoFit/>
          </a:bodyPr>
          <a:lstStyle/>
          <a:p>
            <a:pPr algn="ctr"/>
            <a:r>
              <a:rPr lang="en-GB" dirty="0"/>
              <a:t>Benefits of using relationships in a table are:</a:t>
            </a:r>
            <a:endParaRPr lang="en-IN" dirty="0"/>
          </a:p>
        </p:txBody>
      </p:sp>
      <p:graphicFrame>
        <p:nvGraphicFramePr>
          <p:cNvPr id="12" name="Diagram 11">
            <a:extLst>
              <a:ext uri="{FF2B5EF4-FFF2-40B4-BE49-F238E27FC236}">
                <a16:creationId xmlns:a16="http://schemas.microsoft.com/office/drawing/2014/main" id="{6E0EE7F8-96A7-A447-414D-FDC395AAD2D2}"/>
              </a:ext>
            </a:extLst>
          </p:cNvPr>
          <p:cNvGraphicFramePr/>
          <p:nvPr>
            <p:extLst>
              <p:ext uri="{D42A27DB-BD31-4B8C-83A1-F6EECF244321}">
                <p14:modId xmlns:p14="http://schemas.microsoft.com/office/powerpoint/2010/main" val="825689799"/>
              </p:ext>
            </p:extLst>
          </p:nvPr>
        </p:nvGraphicFramePr>
        <p:xfrm>
          <a:off x="2233863" y="1710351"/>
          <a:ext cx="2755231" cy="22235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44343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213D-F6B6-09DF-4A09-ECA94B861557}"/>
              </a:ext>
            </a:extLst>
          </p:cNvPr>
          <p:cNvSpPr>
            <a:spLocks noGrp="1"/>
          </p:cNvSpPr>
          <p:nvPr>
            <p:ph type="title"/>
          </p:nvPr>
        </p:nvSpPr>
        <p:spPr>
          <a:xfrm>
            <a:off x="0" y="2486526"/>
            <a:ext cx="12192000" cy="1507958"/>
          </a:xfrm>
        </p:spPr>
        <p:txBody>
          <a:bodyPr/>
          <a:lstStyle/>
          <a:p>
            <a:pPr algn="ctr"/>
            <a:r>
              <a:rPr lang="en-IN" sz="4800" b="1" dirty="0">
                <a:solidFill>
                  <a:srgbClr val="FF0000"/>
                </a:solidFill>
                <a:effectLst>
                  <a:outerShdw blurRad="38100" dist="38100" dir="2700000" algn="tl">
                    <a:srgbClr val="000000">
                      <a:alpha val="43137"/>
                    </a:srgbClr>
                  </a:outerShdw>
                </a:effectLst>
              </a:rPr>
              <a:t>Creating Relationships</a:t>
            </a:r>
          </a:p>
        </p:txBody>
      </p:sp>
    </p:spTree>
    <p:extLst>
      <p:ext uri="{BB962C8B-B14F-4D97-AF65-F5344CB8AC3E}">
        <p14:creationId xmlns:p14="http://schemas.microsoft.com/office/powerpoint/2010/main" val="263957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FD88-45A7-3D55-644B-FAFC7E68E241}"/>
              </a:ext>
            </a:extLst>
          </p:cNvPr>
          <p:cNvSpPr>
            <a:spLocks noGrp="1"/>
          </p:cNvSpPr>
          <p:nvPr>
            <p:ph type="title"/>
          </p:nvPr>
        </p:nvSpPr>
        <p:spPr>
          <a:xfrm>
            <a:off x="0" y="0"/>
            <a:ext cx="6962274" cy="658089"/>
          </a:xfrm>
        </p:spPr>
        <p:txBody>
          <a:bodyPr>
            <a:normAutofit fontScale="90000"/>
          </a:bodyPr>
          <a:lstStyle/>
          <a:p>
            <a:r>
              <a:rPr lang="en-IN" sz="4800" b="1" dirty="0">
                <a:solidFill>
                  <a:srgbClr val="FF0000"/>
                </a:solidFill>
                <a:effectLst>
                  <a:outerShdw blurRad="38100" dist="38100" dir="2700000" algn="tl">
                    <a:srgbClr val="000000">
                      <a:alpha val="43137"/>
                    </a:srgbClr>
                  </a:outerShdw>
                </a:effectLst>
              </a:rPr>
              <a:t>Creating Relationships</a:t>
            </a:r>
          </a:p>
        </p:txBody>
      </p:sp>
      <p:sp>
        <p:nvSpPr>
          <p:cNvPr id="4" name="TextBox 3">
            <a:extLst>
              <a:ext uri="{FF2B5EF4-FFF2-40B4-BE49-F238E27FC236}">
                <a16:creationId xmlns:a16="http://schemas.microsoft.com/office/drawing/2014/main" id="{0CC8EB0B-56E6-B847-BE70-A93EC69FB475}"/>
              </a:ext>
            </a:extLst>
          </p:cNvPr>
          <p:cNvSpPr txBox="1"/>
          <p:nvPr/>
        </p:nvSpPr>
        <p:spPr>
          <a:xfrm>
            <a:off x="0" y="962526"/>
            <a:ext cx="12192000" cy="369332"/>
          </a:xfrm>
          <a:prstGeom prst="rect">
            <a:avLst/>
          </a:prstGeom>
          <a:noFill/>
        </p:spPr>
        <p:txBody>
          <a:bodyPr wrap="square">
            <a:spAutoFit/>
          </a:bodyPr>
          <a:lstStyle/>
          <a:p>
            <a:pPr algn="ctr"/>
            <a:r>
              <a:rPr lang="en-GB" dirty="0"/>
              <a:t>There are two ways of creating a relationship in Power Bl:</a:t>
            </a:r>
            <a:endParaRPr lang="en-IN" dirty="0"/>
          </a:p>
        </p:txBody>
      </p:sp>
      <p:graphicFrame>
        <p:nvGraphicFramePr>
          <p:cNvPr id="14" name="Diagram 13">
            <a:extLst>
              <a:ext uri="{FF2B5EF4-FFF2-40B4-BE49-F238E27FC236}">
                <a16:creationId xmlns:a16="http://schemas.microsoft.com/office/drawing/2014/main" id="{47CC32F6-3446-48F4-50C7-FA1D058C343F}"/>
              </a:ext>
            </a:extLst>
          </p:cNvPr>
          <p:cNvGraphicFramePr/>
          <p:nvPr>
            <p:extLst>
              <p:ext uri="{D42A27DB-BD31-4B8C-83A1-F6EECF244321}">
                <p14:modId xmlns:p14="http://schemas.microsoft.com/office/powerpoint/2010/main" val="2549830093"/>
              </p:ext>
            </p:extLst>
          </p:nvPr>
        </p:nvGraphicFramePr>
        <p:xfrm>
          <a:off x="8165432" y="1929932"/>
          <a:ext cx="4154905" cy="2031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11AEC37E-43D5-D79D-6E76-4E11A761E578}"/>
              </a:ext>
            </a:extLst>
          </p:cNvPr>
          <p:cNvSpPr txBox="1"/>
          <p:nvPr/>
        </p:nvSpPr>
        <p:spPr>
          <a:xfrm>
            <a:off x="128337" y="4558969"/>
            <a:ext cx="4186989" cy="2031325"/>
          </a:xfrm>
          <a:prstGeom prst="rect">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11430" tIns="11430" rIns="11430" bIns="11430" numCol="1" spcCol="1270" anchor="ctr" anchorCtr="0">
            <a:noAutofit/>
          </a:bodyPr>
          <a:lstStyle>
            <a:lvl1pPr algn="just">
              <a:defRPr/>
            </a:lvl1pPr>
          </a:lstStyle>
          <a:p>
            <a:r>
              <a:rPr lang="en-IN" dirty="0"/>
              <a:t>The easiest way to create a relationship between two tables is to drag a column from the first table to the related column in the second table where we want to join. If the data is valid for creating a relationship, the columns will be connected.</a:t>
            </a:r>
          </a:p>
        </p:txBody>
      </p:sp>
      <p:pic>
        <p:nvPicPr>
          <p:cNvPr id="18" name="Picture 17">
            <a:extLst>
              <a:ext uri="{FF2B5EF4-FFF2-40B4-BE49-F238E27FC236}">
                <a16:creationId xmlns:a16="http://schemas.microsoft.com/office/drawing/2014/main" id="{4810B9DB-0692-A7D4-D9C9-C8470D81CE5F}"/>
              </a:ext>
            </a:extLst>
          </p:cNvPr>
          <p:cNvPicPr>
            <a:picLocks noChangeAspect="1"/>
          </p:cNvPicPr>
          <p:nvPr/>
        </p:nvPicPr>
        <p:blipFill>
          <a:blip r:embed="rId7"/>
          <a:stretch>
            <a:fillRect/>
          </a:stretch>
        </p:blipFill>
        <p:spPr>
          <a:xfrm>
            <a:off x="4587290" y="1983834"/>
            <a:ext cx="2567489" cy="2493781"/>
          </a:xfrm>
          <a:prstGeom prst="rect">
            <a:avLst/>
          </a:prstGeom>
        </p:spPr>
      </p:pic>
    </p:spTree>
    <p:extLst>
      <p:ext uri="{BB962C8B-B14F-4D97-AF65-F5344CB8AC3E}">
        <p14:creationId xmlns:p14="http://schemas.microsoft.com/office/powerpoint/2010/main" val="58441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303A-17D2-2B7D-5BCF-20F8AC96DCDF}"/>
              </a:ext>
            </a:extLst>
          </p:cNvPr>
          <p:cNvSpPr>
            <a:spLocks noGrp="1"/>
          </p:cNvSpPr>
          <p:nvPr>
            <p:ph type="title"/>
          </p:nvPr>
        </p:nvSpPr>
        <p:spPr>
          <a:xfrm>
            <a:off x="0" y="2310063"/>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Cardinality</a:t>
            </a:r>
          </a:p>
        </p:txBody>
      </p:sp>
    </p:spTree>
    <p:extLst>
      <p:ext uri="{BB962C8B-B14F-4D97-AF65-F5344CB8AC3E}">
        <p14:creationId xmlns:p14="http://schemas.microsoft.com/office/powerpoint/2010/main" val="489663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20BC-099D-DD78-6571-569BF1E5ED7D}"/>
              </a:ext>
            </a:extLst>
          </p:cNvPr>
          <p:cNvSpPr>
            <a:spLocks noGrp="1"/>
          </p:cNvSpPr>
          <p:nvPr>
            <p:ph type="title"/>
          </p:nvPr>
        </p:nvSpPr>
        <p:spPr>
          <a:xfrm>
            <a:off x="0" y="0"/>
            <a:ext cx="12192000" cy="886691"/>
          </a:xfrm>
        </p:spPr>
        <p:txBody>
          <a:bodyPr>
            <a:normAutofit/>
          </a:bodyPr>
          <a:lstStyle/>
          <a:p>
            <a:r>
              <a:rPr lang="en-IN" sz="4800" b="1" dirty="0">
                <a:solidFill>
                  <a:srgbClr val="FF0000"/>
                </a:solidFill>
                <a:effectLst>
                  <a:outerShdw blurRad="38100" dist="38100" dir="2700000" algn="tl">
                    <a:srgbClr val="000000">
                      <a:alpha val="43137"/>
                    </a:srgbClr>
                  </a:outerShdw>
                </a:effectLst>
              </a:rPr>
              <a:t>Cardinality</a:t>
            </a:r>
          </a:p>
        </p:txBody>
      </p:sp>
      <p:graphicFrame>
        <p:nvGraphicFramePr>
          <p:cNvPr id="6" name="Diagram 5">
            <a:extLst>
              <a:ext uri="{FF2B5EF4-FFF2-40B4-BE49-F238E27FC236}">
                <a16:creationId xmlns:a16="http://schemas.microsoft.com/office/drawing/2014/main" id="{484B1A4C-F37A-DBA3-FA66-E51E20715F71}"/>
              </a:ext>
            </a:extLst>
          </p:cNvPr>
          <p:cNvGraphicFramePr/>
          <p:nvPr>
            <p:extLst>
              <p:ext uri="{D42A27DB-BD31-4B8C-83A1-F6EECF244321}">
                <p14:modId xmlns:p14="http://schemas.microsoft.com/office/powerpoint/2010/main" val="500062883"/>
              </p:ext>
            </p:extLst>
          </p:nvPr>
        </p:nvGraphicFramePr>
        <p:xfrm>
          <a:off x="0" y="1026695"/>
          <a:ext cx="12192000" cy="1668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2A619BF-70DA-ABE5-EA97-4D65AB83AE43}"/>
              </a:ext>
            </a:extLst>
          </p:cNvPr>
          <p:cNvPicPr>
            <a:picLocks noChangeAspect="1"/>
          </p:cNvPicPr>
          <p:nvPr/>
        </p:nvPicPr>
        <p:blipFill>
          <a:blip r:embed="rId7"/>
          <a:stretch>
            <a:fillRect/>
          </a:stretch>
        </p:blipFill>
        <p:spPr>
          <a:xfrm>
            <a:off x="5263183" y="3224463"/>
            <a:ext cx="2404718" cy="2450262"/>
          </a:xfrm>
          <a:prstGeom prst="rect">
            <a:avLst/>
          </a:prstGeom>
        </p:spPr>
      </p:pic>
      <p:sp>
        <p:nvSpPr>
          <p:cNvPr id="9" name="TextBox 8">
            <a:extLst>
              <a:ext uri="{FF2B5EF4-FFF2-40B4-BE49-F238E27FC236}">
                <a16:creationId xmlns:a16="http://schemas.microsoft.com/office/drawing/2014/main" id="{5CBA482B-8BDE-A163-5FB7-16CE4940FA53}"/>
              </a:ext>
            </a:extLst>
          </p:cNvPr>
          <p:cNvSpPr txBox="1"/>
          <p:nvPr/>
        </p:nvSpPr>
        <p:spPr>
          <a:xfrm>
            <a:off x="29340" y="2744730"/>
            <a:ext cx="3272589" cy="1281837"/>
          </a:xfrm>
          <a:prstGeom prst="rect">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11430" tIns="11430" rIns="11430" bIns="11430" numCol="1" spcCol="1270" anchor="ctr" anchorCtr="0">
            <a:noAutofit/>
          </a:bodyPr>
          <a:lstStyle>
            <a:defPPr>
              <a:defRPr lang="en-US"/>
            </a:defPPr>
            <a:lvl1pPr algn="just">
              <a:defRPr/>
            </a:lvl1pPr>
          </a:lstStyle>
          <a:p>
            <a:pPr algn="ctr"/>
            <a:r>
              <a:rPr lang="en-IN" sz="2000" b="1" dirty="0">
                <a:solidFill>
                  <a:srgbClr val="7030A0"/>
                </a:solidFill>
              </a:rPr>
              <a:t>One to One (1:1)</a:t>
            </a:r>
          </a:p>
          <a:p>
            <a:r>
              <a:rPr lang="en-IN" dirty="0"/>
              <a:t>In a one-to-one relationship, both tables in the relationship have One instance Of the value.</a:t>
            </a:r>
          </a:p>
        </p:txBody>
      </p:sp>
      <p:sp>
        <p:nvSpPr>
          <p:cNvPr id="11" name="TextBox 10">
            <a:extLst>
              <a:ext uri="{FF2B5EF4-FFF2-40B4-BE49-F238E27FC236}">
                <a16:creationId xmlns:a16="http://schemas.microsoft.com/office/drawing/2014/main" id="{26AC0748-7035-9BA6-D914-1F4A51BF1C7F}"/>
              </a:ext>
            </a:extLst>
          </p:cNvPr>
          <p:cNvSpPr txBox="1"/>
          <p:nvPr/>
        </p:nvSpPr>
        <p:spPr>
          <a:xfrm>
            <a:off x="0" y="4797562"/>
            <a:ext cx="3272589" cy="1625014"/>
          </a:xfrm>
          <a:prstGeom prst="rect">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11430" tIns="11430" rIns="11430" bIns="11430" numCol="1" spcCol="1270" anchor="ctr" anchorCtr="0">
            <a:noAutofit/>
          </a:bodyPr>
          <a:lstStyle>
            <a:defPPr>
              <a:defRPr lang="en-US"/>
            </a:defPPr>
            <a:lvl1pPr algn="just">
              <a:defRPr/>
            </a:lvl1pPr>
          </a:lstStyle>
          <a:p>
            <a:pPr algn="ctr"/>
            <a:r>
              <a:rPr lang="en-IN" sz="2000" b="1" dirty="0">
                <a:solidFill>
                  <a:srgbClr val="7030A0"/>
                </a:solidFill>
              </a:rPr>
              <a:t>Many to Many(*:*)</a:t>
            </a:r>
          </a:p>
          <a:p>
            <a:r>
              <a:rPr lang="en-IN" dirty="0"/>
              <a:t>It eliminates the requirements for distinct values in tables. It eliminates prior workarounds, initiating new tables to Create Relationships.</a:t>
            </a:r>
          </a:p>
        </p:txBody>
      </p:sp>
      <p:sp>
        <p:nvSpPr>
          <p:cNvPr id="13" name="TextBox 12">
            <a:extLst>
              <a:ext uri="{FF2B5EF4-FFF2-40B4-BE49-F238E27FC236}">
                <a16:creationId xmlns:a16="http://schemas.microsoft.com/office/drawing/2014/main" id="{96934C54-C15C-2F97-32E6-87CD431ECE3A}"/>
              </a:ext>
            </a:extLst>
          </p:cNvPr>
          <p:cNvSpPr txBox="1"/>
          <p:nvPr/>
        </p:nvSpPr>
        <p:spPr>
          <a:xfrm>
            <a:off x="7972926" y="4797561"/>
            <a:ext cx="4204179" cy="1625015"/>
          </a:xfrm>
          <a:prstGeom prst="rect">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11430" tIns="11430" rIns="11430" bIns="11430" numCol="1" spcCol="1270" anchor="ctr" anchorCtr="0">
            <a:noAutofit/>
          </a:bodyPr>
          <a:lstStyle>
            <a:lvl1pPr algn="just">
              <a:defRPr/>
            </a:lvl1pPr>
          </a:lstStyle>
          <a:p>
            <a:pPr algn="ctr"/>
            <a:r>
              <a:rPr lang="en-IN" sz="2000" b="1" dirty="0">
                <a:solidFill>
                  <a:srgbClr val="7030A0"/>
                </a:solidFill>
              </a:rPr>
              <a:t>Many to One (*:1)</a:t>
            </a:r>
          </a:p>
          <a:p>
            <a:r>
              <a:rPr lang="en-IN" dirty="0"/>
              <a:t>Many to one means that one table can have more than one instance Of the value used in the column to join to the other table. The Other table would have value. This is the most used type in Power BI.</a:t>
            </a:r>
          </a:p>
        </p:txBody>
      </p:sp>
      <p:sp>
        <p:nvSpPr>
          <p:cNvPr id="15" name="TextBox 14">
            <a:extLst>
              <a:ext uri="{FF2B5EF4-FFF2-40B4-BE49-F238E27FC236}">
                <a16:creationId xmlns:a16="http://schemas.microsoft.com/office/drawing/2014/main" id="{CC8E0164-669E-B34F-7BFC-397DA7304927}"/>
              </a:ext>
            </a:extLst>
          </p:cNvPr>
          <p:cNvSpPr txBox="1"/>
          <p:nvPr/>
        </p:nvSpPr>
        <p:spPr>
          <a:xfrm>
            <a:off x="8390021" y="2744730"/>
            <a:ext cx="3772639" cy="1418197"/>
          </a:xfrm>
          <a:prstGeom prst="rect">
            <a:avLst/>
          </a:prstGeom>
          <a:solidFill>
            <a:prstClr val="white">
              <a:hueOff val="0"/>
              <a:satOff val="0"/>
              <a:lumOff val="0"/>
              <a:alphaOff val="0"/>
            </a:prstClr>
          </a:solidFill>
          <a:ln w="12700" cap="flat" cmpd="sng" algn="ctr">
            <a:solidFill>
              <a:srgbClr val="4472C4">
                <a:shade val="80000"/>
                <a:hueOff val="0"/>
                <a:satOff val="0"/>
                <a:lumOff val="0"/>
                <a:alphaOff val="0"/>
              </a:srgbClr>
            </a:solidFill>
            <a:prstDash val="solid"/>
            <a:miter lim="800000"/>
          </a:ln>
          <a:effectLst/>
        </p:spPr>
        <p:txBody>
          <a:bodyPr spcFirstLastPara="0" vert="horz" wrap="square" lIns="11430" tIns="11430" rIns="11430" bIns="11430" numCol="1" spcCol="1270" anchor="ctr" anchorCtr="0">
            <a:noAutofit/>
          </a:bodyPr>
          <a:lstStyle>
            <a:defPPr>
              <a:defRPr lang="en-US"/>
            </a:defPPr>
            <a:lvl1pPr algn="just">
              <a:defRPr/>
            </a:lvl1pPr>
          </a:lstStyle>
          <a:p>
            <a:pPr algn="ctr"/>
            <a:r>
              <a:rPr lang="en-IN" sz="2000" b="1" dirty="0">
                <a:solidFill>
                  <a:srgbClr val="7030A0"/>
                </a:solidFill>
              </a:rPr>
              <a:t>One to Many(1:*)</a:t>
            </a:r>
          </a:p>
          <a:p>
            <a:r>
              <a:rPr lang="en-IN" dirty="0"/>
              <a:t>This is the same as many to one, except that the position Of the tables is reversed in this relationship Type Types of Cardinality</a:t>
            </a:r>
          </a:p>
        </p:txBody>
      </p:sp>
    </p:spTree>
    <p:extLst>
      <p:ext uri="{BB962C8B-B14F-4D97-AF65-F5344CB8AC3E}">
        <p14:creationId xmlns:p14="http://schemas.microsoft.com/office/powerpoint/2010/main" val="955783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2139</TotalTime>
  <Words>1842</Words>
  <Application>Microsoft Office PowerPoint</Application>
  <PresentationFormat>Widescreen</PresentationFormat>
  <Paragraphs>261</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 Black</vt:lpstr>
      <vt:lpstr>Calibri</vt:lpstr>
      <vt:lpstr>Calibri Light</vt:lpstr>
      <vt:lpstr>Times New Roman</vt:lpstr>
      <vt:lpstr>Office Theme</vt:lpstr>
      <vt:lpstr>Microsoft Power BI Module 4 – Data Model</vt:lpstr>
      <vt:lpstr>Agenda</vt:lpstr>
      <vt:lpstr>What are Relationships?</vt:lpstr>
      <vt:lpstr>What are Relationships?</vt:lpstr>
      <vt:lpstr>What are Relationships?</vt:lpstr>
      <vt:lpstr>Creating Relationships</vt:lpstr>
      <vt:lpstr>Creating Relationships</vt:lpstr>
      <vt:lpstr>Cardinality</vt:lpstr>
      <vt:lpstr>Cardinality</vt:lpstr>
      <vt:lpstr>Cardinality</vt:lpstr>
      <vt:lpstr>Cross Filter Direction</vt:lpstr>
      <vt:lpstr>Cross Filter Direction</vt:lpstr>
      <vt:lpstr>Demo: Working with Relationships</vt:lpstr>
      <vt:lpstr>What is DAX?</vt:lpstr>
      <vt:lpstr>What is DAX?</vt:lpstr>
      <vt:lpstr>Why Dax?</vt:lpstr>
      <vt:lpstr>Why Dax?</vt:lpstr>
      <vt:lpstr>DAX Syntax.</vt:lpstr>
      <vt:lpstr>DAX Syntax.</vt:lpstr>
      <vt:lpstr>DAX Functions</vt:lpstr>
      <vt:lpstr>DAX Functions</vt:lpstr>
      <vt:lpstr>DAX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Context in DAX</vt:lpstr>
      <vt:lpstr>Context in DAX</vt:lpstr>
      <vt:lpstr>Context in DAX</vt:lpstr>
      <vt:lpstr>Demo: Using Row Context and Filter Context</vt:lpstr>
      <vt:lpstr>Calculated Columns</vt:lpstr>
      <vt:lpstr>PowerPoint Presentation</vt:lpstr>
      <vt:lpstr>PowerPoint Presentation</vt:lpstr>
      <vt:lpstr>Calculated Tables</vt:lpstr>
      <vt:lpstr>PowerPoint Presentation</vt:lpstr>
      <vt:lpstr>Measures</vt:lpstr>
      <vt:lpstr>PowerPoint Presentation</vt:lpstr>
      <vt:lpstr>Demo: Using Calculated Columns and Measures</vt:lpstr>
      <vt:lpstr>Connect with 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ganesh r</dc:creator>
  <cp:lastModifiedBy>ganesh r</cp:lastModifiedBy>
  <cp:revision>9</cp:revision>
  <dcterms:created xsi:type="dcterms:W3CDTF">2023-03-25T05:17:11Z</dcterms:created>
  <dcterms:modified xsi:type="dcterms:W3CDTF">2023-10-07T10:20:59Z</dcterms:modified>
</cp:coreProperties>
</file>